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80" r:id="rId6"/>
    <p:sldMasterId id="214748368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6858000" cx="9144000"/>
  <p:notesSz cx="6797675" cy="9926625"/>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gJVpgEXjXl8bBwB1ND1K+L1mEx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Corbel-bold.fntdata"/><Relationship Id="rId21" Type="http://schemas.openxmlformats.org/officeDocument/2006/relationships/font" Target="fonts/Corbel-regular.fntdata"/><Relationship Id="rId24" Type="http://schemas.openxmlformats.org/officeDocument/2006/relationships/font" Target="fonts/Corbel-boldItalic.fntdata"/><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66" name="Google Shape;366;p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26" name="Google Shape;526;p1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1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35" name="Google Shape;535;p1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8" name="Google Shape;388;p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98" name="Google Shape;398;p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1" lang="da-DK" sz="570">
                <a:solidFill>
                  <a:schemeClr val="dk1"/>
                </a:solidFill>
                <a:latin typeface="Calibri"/>
                <a:ea typeface="Calibri"/>
                <a:cs typeface="Calibri"/>
                <a:sym typeface="Calibri"/>
              </a:rPr>
              <a:t>MISSION</a:t>
            </a:r>
            <a:endParaRPr b="1" sz="570">
              <a:solidFill>
                <a:srgbClr val="FF0000"/>
              </a:solidFill>
              <a:latin typeface="Calibri"/>
              <a:ea typeface="Calibri"/>
              <a:cs typeface="Calibri"/>
              <a:sym typeface="Calibri"/>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Missionen finder sit ophæng i Sundhedsaftalens bærende principper:</a:t>
            </a:r>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Vi skal sikre alle borgere et godt udbytte af sundhedsvæsenets tilbud, og derfor er der i Sundhedsaftalen aftalt en række bærende principper: Princippet om at ”Vi vil prioritere telemedicinske løsninger”, sætter rammen for TeleCare Nords mission.</a:t>
            </a:r>
            <a:endParaRPr/>
          </a:p>
          <a:p>
            <a:pPr indent="0" lvl="0" marL="0" rtl="0" algn="l">
              <a:lnSpc>
                <a:spcPct val="80000"/>
              </a:lnSpc>
              <a:spcBef>
                <a:spcPts val="0"/>
              </a:spcBef>
              <a:spcAft>
                <a:spcPts val="0"/>
              </a:spcAft>
              <a:buNone/>
            </a:pPr>
            <a:r>
              <a:t/>
            </a:r>
            <a:endParaRPr sz="570">
              <a:solidFill>
                <a:srgbClr val="FF0000"/>
              </a:solidFill>
            </a:endParaRPr>
          </a:p>
          <a:p>
            <a:pPr indent="0" lvl="1" marL="457200" rtl="0" algn="l">
              <a:lnSpc>
                <a:spcPct val="80000"/>
              </a:lnSpc>
              <a:spcBef>
                <a:spcPts val="0"/>
              </a:spcBef>
              <a:spcAft>
                <a:spcPts val="0"/>
              </a:spcAft>
              <a:buNone/>
            </a:pPr>
            <a:r>
              <a:rPr lang="da-DK" sz="570">
                <a:solidFill>
                  <a:srgbClr val="FF0000"/>
                </a:solidFill>
              </a:rPr>
              <a:t>1. Hvad laver vi? (sundhedstilbud, der giver værdi)</a:t>
            </a:r>
            <a:endParaRPr/>
          </a:p>
          <a:p>
            <a:pPr indent="0" lvl="1" marL="457200" rtl="0" algn="l">
              <a:lnSpc>
                <a:spcPct val="80000"/>
              </a:lnSpc>
              <a:spcBef>
                <a:spcPts val="0"/>
              </a:spcBef>
              <a:spcAft>
                <a:spcPts val="0"/>
              </a:spcAft>
              <a:buNone/>
            </a:pPr>
            <a:r>
              <a:rPr lang="da-DK" sz="570">
                <a:solidFill>
                  <a:srgbClr val="FF0000"/>
                </a:solidFill>
              </a:rPr>
              <a:t>2. Hvordan laver vi det? (telemedicin)</a:t>
            </a:r>
            <a:endParaRPr/>
          </a:p>
          <a:p>
            <a:pPr indent="0" lvl="1" marL="457200" rtl="0" algn="l">
              <a:lnSpc>
                <a:spcPct val="80000"/>
              </a:lnSpc>
              <a:spcBef>
                <a:spcPts val="0"/>
              </a:spcBef>
              <a:spcAft>
                <a:spcPts val="0"/>
              </a:spcAft>
              <a:buNone/>
            </a:pPr>
            <a:r>
              <a:rPr lang="da-DK" sz="570">
                <a:solidFill>
                  <a:srgbClr val="FF0000"/>
                </a:solidFill>
              </a:rPr>
              <a:t>3. Hvem laver vi det til? (de nordjyske borgere)</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Omdrejningspunktet for samarbejdet om TeleCare Nord er de </a:t>
            </a:r>
            <a:r>
              <a:rPr b="1" lang="da-DK" sz="570">
                <a:solidFill>
                  <a:schemeClr val="dk1"/>
                </a:solidFill>
                <a:latin typeface="Calibri"/>
                <a:ea typeface="Calibri"/>
                <a:cs typeface="Calibri"/>
                <a:sym typeface="Calibri"/>
              </a:rPr>
              <a:t>nordjyske borgere</a:t>
            </a:r>
            <a:r>
              <a:rPr lang="da-DK" sz="570">
                <a:solidFill>
                  <a:schemeClr val="dk1"/>
                </a:solidFill>
                <a:latin typeface="Calibri"/>
                <a:ea typeface="Calibri"/>
                <a:cs typeface="Calibri"/>
                <a:sym typeface="Calibri"/>
              </a:rPr>
              <a:t>, som med telemedicin oplever en højere grad af inddragelse, medindflydelse og ansvar for eget forløb i et tværsektorielt sundhedsvæsen. </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lang="da-DK" sz="570">
                <a:solidFill>
                  <a:schemeClr val="dk1"/>
                </a:solidFill>
                <a:latin typeface="Calibri"/>
                <a:ea typeface="Calibri"/>
                <a:cs typeface="Calibri"/>
                <a:sym typeface="Calibri"/>
              </a:rPr>
              <a:t>Værdien</a:t>
            </a:r>
            <a:r>
              <a:rPr lang="da-DK" sz="570">
                <a:solidFill>
                  <a:schemeClr val="dk1"/>
                </a:solidFill>
                <a:latin typeface="Calibri"/>
                <a:ea typeface="Calibri"/>
                <a:cs typeface="Calibri"/>
                <a:sym typeface="Calibri"/>
              </a:rPr>
              <a:t> for borgerne er en øget tryghed og livskvalitet, men også en frisættelse, hvor det at have en sygdom ikke bliver en hindring for at leve et så normalt liv som muligt. </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Leveringen af de rette </a:t>
            </a:r>
            <a:r>
              <a:rPr b="1" lang="da-DK" sz="570">
                <a:solidFill>
                  <a:schemeClr val="dk1"/>
                </a:solidFill>
                <a:latin typeface="Calibri"/>
                <a:ea typeface="Calibri"/>
                <a:cs typeface="Calibri"/>
                <a:sym typeface="Calibri"/>
              </a:rPr>
              <a:t>sundhedstilbud</a:t>
            </a:r>
            <a:r>
              <a:rPr lang="da-DK" sz="570">
                <a:solidFill>
                  <a:schemeClr val="dk1"/>
                </a:solidFill>
                <a:latin typeface="Calibri"/>
                <a:ea typeface="Calibri"/>
                <a:cs typeface="Calibri"/>
                <a:sym typeface="Calibri"/>
              </a:rPr>
              <a:t>, såsom behandling, rehabilitering og forebyggelse sker på borgerens præmisser, af respekt for borgernes tid, på borgernes efterspørgsel og tilgængeligt for borgeren, uanset hvor denne befinder sig. </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Telemedicin bidrager til større </a:t>
            </a:r>
            <a:r>
              <a:rPr b="1" lang="da-DK" sz="570">
                <a:solidFill>
                  <a:schemeClr val="dk1"/>
                </a:solidFill>
                <a:latin typeface="Calibri"/>
                <a:ea typeface="Calibri"/>
                <a:cs typeface="Calibri"/>
                <a:sym typeface="Calibri"/>
              </a:rPr>
              <a:t>fleksibilitet</a:t>
            </a:r>
            <a:r>
              <a:rPr lang="da-DK" sz="570">
                <a:solidFill>
                  <a:schemeClr val="dk1"/>
                </a:solidFill>
                <a:latin typeface="Calibri"/>
                <a:ea typeface="Calibri"/>
                <a:cs typeface="Calibri"/>
                <a:sym typeface="Calibri"/>
              </a:rPr>
              <a:t> og bredde i sundhedsvæsenets mulighed for at kunne tilpasse sundhedsydelser til den enkeltes behov. </a:t>
            </a:r>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Gevinsten bliver, at vi kan rumme et stigende behov i det samlede sundhedsvæsen for at behandle flere, </a:t>
            </a:r>
            <a:r>
              <a:rPr b="1" lang="da-DK" sz="570">
                <a:solidFill>
                  <a:schemeClr val="dk1"/>
                </a:solidFill>
                <a:latin typeface="Calibri"/>
                <a:ea typeface="Calibri"/>
                <a:cs typeface="Calibri"/>
                <a:sym typeface="Calibri"/>
              </a:rPr>
              <a:t>også til gavn for samfundsøkonomien</a:t>
            </a:r>
            <a:r>
              <a:rPr lang="da-DK" sz="570">
                <a:solidFill>
                  <a:schemeClr val="dk1"/>
                </a:solidFill>
                <a:latin typeface="Calibri"/>
                <a:ea typeface="Calibri"/>
                <a:cs typeface="Calibri"/>
                <a:sym typeface="Calibri"/>
              </a:rPr>
              <a:t>. Telemedicin kan medføre en større effektivitet og en positiv effekt på økonomien, bl.a. ved forebyggelse af indlæggelser, og behov for færre ambulante besøg på hospitalerne. </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Respekt for borgernes tid og sikring af sundhed tæt på borgerne, medvirker desuden til mindre tid brugt på transport, også til gavn for klimaet.</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rgbClr val="FF0000"/>
              </a:buClr>
              <a:buSzPts val="570"/>
              <a:buFont typeface="Calibri"/>
              <a:buNone/>
            </a:pPr>
            <a:r>
              <a:rPr b="1" lang="da-DK" sz="570">
                <a:solidFill>
                  <a:srgbClr val="FF0000"/>
                </a:solidFill>
              </a:rPr>
              <a:t>VISION </a:t>
            </a:r>
            <a:endParaRPr sz="570">
              <a:solidFill>
                <a:srgbClr val="FF0000"/>
              </a:solidFill>
            </a:endParaRPr>
          </a:p>
          <a:p>
            <a:pPr indent="0" lvl="0" marL="0" marR="0" rtl="0" algn="l">
              <a:lnSpc>
                <a:spcPct val="80000"/>
              </a:lnSpc>
              <a:spcBef>
                <a:spcPts val="0"/>
              </a:spcBef>
              <a:spcAft>
                <a:spcPts val="0"/>
              </a:spcAft>
              <a:buClr>
                <a:srgbClr val="FF0000"/>
              </a:buClr>
              <a:buSzPts val="570"/>
              <a:buFont typeface="Calibri"/>
              <a:buNone/>
            </a:pPr>
            <a:r>
              <a:rPr lang="da-DK" sz="570">
                <a:solidFill>
                  <a:srgbClr val="FF0000"/>
                </a:solidFill>
              </a:rPr>
              <a:t>Visionen beskriver vores mål for fremtiden, og hvor vi gerne vil bevæge os hen. </a:t>
            </a:r>
            <a:endParaRPr/>
          </a:p>
          <a:p>
            <a:pPr indent="0" lvl="0" marL="0" marR="0" rtl="0" algn="l">
              <a:lnSpc>
                <a:spcPct val="80000"/>
              </a:lnSpc>
              <a:spcBef>
                <a:spcPts val="0"/>
              </a:spcBef>
              <a:spcAft>
                <a:spcPts val="0"/>
              </a:spcAft>
              <a:buClr>
                <a:schemeClr val="dk1"/>
              </a:buClr>
              <a:buSzPts val="570"/>
              <a:buFont typeface="Calibri"/>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lang="da-DK" sz="570"/>
              <a:t>”Værdiskabende”</a:t>
            </a:r>
            <a:r>
              <a:rPr lang="da-DK" sz="570"/>
              <a:t> forstås bredt og handler om flere forskellige ting: </a:t>
            </a:r>
            <a:endParaRPr/>
          </a:p>
          <a:p>
            <a:pPr indent="-171450" lvl="0" marL="171450" rtl="0" algn="l">
              <a:lnSpc>
                <a:spcPct val="80000"/>
              </a:lnSpc>
              <a:spcBef>
                <a:spcPts val="0"/>
              </a:spcBef>
              <a:spcAft>
                <a:spcPts val="0"/>
              </a:spcAft>
              <a:buClr>
                <a:schemeClr val="dk1"/>
              </a:buClr>
              <a:buSzPts val="570"/>
              <a:buFont typeface="Arial"/>
              <a:buChar char="•"/>
            </a:pPr>
            <a:r>
              <a:rPr lang="da-DK" sz="570"/>
              <a:t>Patientens oplevelse af værdi i mødet med TeleCare Nord – at vores </a:t>
            </a:r>
            <a:r>
              <a:rPr lang="da-DK" sz="570">
                <a:solidFill>
                  <a:schemeClr val="dk1"/>
                </a:solidFill>
                <a:latin typeface="Calibri"/>
                <a:ea typeface="Calibri"/>
                <a:cs typeface="Calibri"/>
                <a:sym typeface="Calibri"/>
              </a:rPr>
              <a:t>telemedicinske løsninger giver øget tryghed, bedre livskvalitet og højere grad af inddragelse i og egenmestring af egen sygdom.</a:t>
            </a:r>
            <a:endParaRPr/>
          </a:p>
          <a:p>
            <a:pPr indent="-171450" lvl="0" marL="171450" rtl="0" algn="l">
              <a:lnSpc>
                <a:spcPct val="80000"/>
              </a:lnSpc>
              <a:spcBef>
                <a:spcPts val="0"/>
              </a:spcBef>
              <a:spcAft>
                <a:spcPts val="0"/>
              </a:spcAft>
              <a:buClr>
                <a:schemeClr val="dk1"/>
              </a:buClr>
              <a:buSzPts val="570"/>
              <a:buFont typeface="Arial"/>
              <a:buChar char="•"/>
            </a:pPr>
            <a:r>
              <a:rPr lang="da-DK" sz="570"/>
              <a:t>At vi gør det nemt at være borger i det nordjyske sundhedsvæsen. Bl.a. ved: </a:t>
            </a:r>
            <a:endParaRPr/>
          </a:p>
          <a:p>
            <a:pPr indent="-171450" lvl="1" marL="628650" rtl="0" algn="l">
              <a:lnSpc>
                <a:spcPct val="80000"/>
              </a:lnSpc>
              <a:spcBef>
                <a:spcPts val="0"/>
              </a:spcBef>
              <a:spcAft>
                <a:spcPts val="0"/>
              </a:spcAft>
              <a:buClr>
                <a:schemeClr val="dk1"/>
              </a:buClr>
              <a:buSzPts val="570"/>
              <a:buFont typeface="Arial"/>
              <a:buChar char="•"/>
            </a:pPr>
            <a:r>
              <a:rPr lang="da-DK" sz="570"/>
              <a:t>At gøre telemedicin til et valg for alle nordjyder, når de modtager behandling, går til rehabilitering eller deltager i forebyggelsestilbud.</a:t>
            </a:r>
            <a:endParaRPr/>
          </a:p>
          <a:p>
            <a:pPr indent="-171450" lvl="1" marL="628650" marR="0" rtl="0" algn="l">
              <a:lnSpc>
                <a:spcPct val="80000"/>
              </a:lnSpc>
              <a:spcBef>
                <a:spcPts val="0"/>
              </a:spcBef>
              <a:spcAft>
                <a:spcPts val="0"/>
              </a:spcAft>
              <a:buClr>
                <a:schemeClr val="dk1"/>
              </a:buClr>
              <a:buSzPts val="570"/>
              <a:buFont typeface="Arial"/>
              <a:buChar char="•"/>
            </a:pPr>
            <a:r>
              <a:rPr lang="da-DK" sz="570">
                <a:solidFill>
                  <a:schemeClr val="dk1"/>
                </a:solidFill>
                <a:latin typeface="Calibri"/>
                <a:ea typeface="Calibri"/>
                <a:cs typeface="Calibri"/>
                <a:sym typeface="Calibri"/>
              </a:rPr>
              <a:t>At telemedicin bidrager til frisættelse, hvor det at have en sygdom ikke bliver en hindring for at leve et så normalt liv som muligt</a:t>
            </a:r>
            <a:endParaRPr/>
          </a:p>
          <a:p>
            <a:pPr indent="-171450" lvl="1" marL="628650" rtl="0" algn="l">
              <a:lnSpc>
                <a:spcPct val="80000"/>
              </a:lnSpc>
              <a:spcBef>
                <a:spcPts val="0"/>
              </a:spcBef>
              <a:spcAft>
                <a:spcPts val="0"/>
              </a:spcAft>
              <a:buClr>
                <a:schemeClr val="dk1"/>
              </a:buClr>
              <a:buSzPts val="570"/>
              <a:buFont typeface="Arial"/>
              <a:buChar char="•"/>
            </a:pPr>
            <a:r>
              <a:rPr lang="da-DK" sz="570"/>
              <a:t>At give fleksibilitet og bekvemmelighed ved, at man som borger kan ‘bring your own device’. Dette har også en bæredygtig vinkel, fordi vi kan reducere anskaffelsen af hardware.</a:t>
            </a:r>
            <a:endParaRPr/>
          </a:p>
          <a:p>
            <a:pPr indent="-171450" lvl="0" marL="171450" rtl="0" algn="l">
              <a:lnSpc>
                <a:spcPct val="80000"/>
              </a:lnSpc>
              <a:spcBef>
                <a:spcPts val="0"/>
              </a:spcBef>
              <a:spcAft>
                <a:spcPts val="0"/>
              </a:spcAft>
              <a:buClr>
                <a:schemeClr val="dk1"/>
              </a:buClr>
              <a:buSzPts val="570"/>
              <a:buFont typeface="Arial"/>
              <a:buChar char="•"/>
            </a:pPr>
            <a:r>
              <a:rPr lang="da-DK" sz="570"/>
              <a:t>Værdi ligger også i, at vi med telemedicin kan levere mere sundhed for pengene. Fx kan forværring i sygdom fanges i opløbet, så hospitalsindlæggelser kan undgås. </a:t>
            </a:r>
            <a:r>
              <a:rPr lang="da-DK" sz="570">
                <a:solidFill>
                  <a:schemeClr val="dk1"/>
                </a:solidFill>
                <a:latin typeface="Calibri"/>
                <a:ea typeface="Calibri"/>
                <a:cs typeface="Calibri"/>
                <a:sym typeface="Calibri"/>
              </a:rPr>
              <a:t>Vi kan rumme et stigende behov i det samlede sundhedsvæsen for at behandle flere, også til gavn for samfundsøkonomien</a:t>
            </a:r>
            <a:endParaRPr sz="570"/>
          </a:p>
          <a:p>
            <a:pPr indent="-135255" lvl="0" marL="171450" rtl="0" algn="l">
              <a:lnSpc>
                <a:spcPct val="80000"/>
              </a:lnSpc>
              <a:spcBef>
                <a:spcPts val="0"/>
              </a:spcBef>
              <a:spcAft>
                <a:spcPts val="0"/>
              </a:spcAft>
              <a:buClr>
                <a:schemeClr val="dk1"/>
              </a:buClr>
              <a:buSzPts val="570"/>
              <a:buFont typeface="Arial"/>
              <a:buNone/>
            </a:pPr>
            <a:r>
              <a:t/>
            </a:r>
            <a:endParaRPr sz="570"/>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Vi rummer derfor alle borgere, uanset hvor de bor, om de har en sygdom, som hører til en af de større kronikergrupper, eller tilhører et mindre sygdomsområde og uanset hvor borgeren er i sit forløb. </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lang="da-DK" sz="570">
                <a:solidFill>
                  <a:schemeClr val="dk1"/>
                </a:solidFill>
                <a:latin typeface="Calibri"/>
                <a:ea typeface="Calibri"/>
                <a:cs typeface="Calibri"/>
                <a:sym typeface="Calibri"/>
              </a:rPr>
              <a:t>Eksempler</a:t>
            </a:r>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Ambulant kontrol: Dette kan foregå </a:t>
            </a:r>
            <a:r>
              <a:rPr i="1" lang="da-DK" sz="570">
                <a:solidFill>
                  <a:schemeClr val="dk1"/>
                </a:solidFill>
                <a:latin typeface="Calibri"/>
                <a:ea typeface="Calibri"/>
                <a:cs typeface="Calibri"/>
                <a:sym typeface="Calibri"/>
              </a:rPr>
              <a:t>både</a:t>
            </a:r>
            <a:r>
              <a:rPr lang="da-DK" sz="570">
                <a:solidFill>
                  <a:schemeClr val="dk1"/>
                </a:solidFill>
                <a:latin typeface="Calibri"/>
                <a:ea typeface="Calibri"/>
                <a:cs typeface="Calibri"/>
                <a:sym typeface="Calibri"/>
              </a:rPr>
              <a:t> fysisk og digitalt og altid med afsæt i borgerens behov og ønsker. </a:t>
            </a:r>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Rehabilitering: Dette kan være både med fysisk fremmøde eller virtuelt, støttet med videotræning, -undervisning og -opfølgning på afstand.</a:t>
            </a:r>
            <a:endParaRPr/>
          </a:p>
          <a:p>
            <a:pPr indent="0" lvl="0" marL="0" rtl="0" algn="l">
              <a:lnSpc>
                <a:spcPct val="80000"/>
              </a:lnSpc>
              <a:spcBef>
                <a:spcPts val="0"/>
              </a:spcBef>
              <a:spcAft>
                <a:spcPts val="0"/>
              </a:spcAft>
              <a:buNone/>
            </a:pPr>
            <a:r>
              <a:rPr lang="da-DK" sz="570">
                <a:solidFill>
                  <a:schemeClr val="dk1"/>
                </a:solidFill>
                <a:latin typeface="Calibri"/>
                <a:ea typeface="Calibri"/>
                <a:cs typeface="Calibri"/>
                <a:sym typeface="Calibri"/>
              </a:rPr>
              <a:t>Forebyggelse: Med hjemmemonitorering følges op på sygdomsudvikling og med fokus på at styrke borgerens evne til at mestre sin sygdom. AI teknologi understøtte tidlig indsats og at forværring i sygdom opdages hurtigt.</a:t>
            </a:r>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570"/>
              <a:buFont typeface="Arial"/>
              <a:buNone/>
            </a:pPr>
            <a:r>
              <a:t/>
            </a:r>
            <a:endParaRPr sz="570"/>
          </a:p>
          <a:p>
            <a:pPr indent="0" lvl="0" marL="0" rtl="0" algn="l">
              <a:lnSpc>
                <a:spcPct val="80000"/>
              </a:lnSpc>
              <a:spcBef>
                <a:spcPts val="0"/>
              </a:spcBef>
              <a:spcAft>
                <a:spcPts val="0"/>
              </a:spcAft>
              <a:buNone/>
            </a:pPr>
            <a:r>
              <a:t/>
            </a:r>
            <a:endParaRPr sz="570"/>
          </a:p>
          <a:p>
            <a:pPr indent="0" lvl="0" marL="0" rtl="0" algn="l">
              <a:lnSpc>
                <a:spcPct val="80000"/>
              </a:lnSpc>
              <a:spcBef>
                <a:spcPts val="0"/>
              </a:spcBef>
              <a:spcAft>
                <a:spcPts val="0"/>
              </a:spcAft>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570"/>
              <a:buFont typeface="Calibri"/>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570"/>
              <a:buFont typeface="Calibri"/>
              <a:buNone/>
            </a:pPr>
            <a:r>
              <a:t/>
            </a:r>
            <a:endParaRPr sz="57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570"/>
          </a:p>
        </p:txBody>
      </p:sp>
      <p:sp>
        <p:nvSpPr>
          <p:cNvPr id="411" name="Google Shape;411;p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da-DK" sz="1200">
                <a:solidFill>
                  <a:schemeClr val="dk1"/>
                </a:solidFill>
                <a:latin typeface="Calibri"/>
                <a:ea typeface="Calibri"/>
                <a:cs typeface="Calibri"/>
                <a:sym typeface="Calibri"/>
              </a:rPr>
              <a:t>De strategiske målsætninger skal udmønte visionen. I de følgende slides vil de strategiske målsætninger blive foldet ud, ligesom de overordnede rammer og forudsætninger for at samarbejdet kan lykkedes også bliver belyst.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da-DK" sz="1200">
                <a:solidFill>
                  <a:schemeClr val="dk1"/>
                </a:solidFill>
                <a:latin typeface="Calibri"/>
                <a:ea typeface="Calibri"/>
                <a:cs typeface="Calibri"/>
                <a:sym typeface="Calibri"/>
              </a:rPr>
              <a:t>De strategiske målsætninger har sammenhæng til en række af Sundhedsaftalens pejlemærker: </a:t>
            </a:r>
            <a:endParaRPr/>
          </a:p>
          <a:p>
            <a:pPr indent="-228600" lvl="0" marL="228600" rtl="0" algn="l">
              <a:spcBef>
                <a:spcPts val="0"/>
              </a:spcBef>
              <a:spcAft>
                <a:spcPts val="0"/>
              </a:spcAft>
              <a:buClr>
                <a:schemeClr val="dk1"/>
              </a:buClr>
              <a:buSzPts val="1200"/>
              <a:buFont typeface="Calibri"/>
              <a:buAutoNum type="arabicPeriod"/>
            </a:pPr>
            <a:r>
              <a:rPr b="1" lang="da-DK" sz="1200">
                <a:solidFill>
                  <a:schemeClr val="dk1"/>
                </a:solidFill>
                <a:latin typeface="Calibri"/>
                <a:ea typeface="Calibri"/>
                <a:cs typeface="Calibri"/>
                <a:sym typeface="Calibri"/>
              </a:rPr>
              <a:t>Styrket samarbejde med fokus på kerneopgaver og sundhedstilbud tæt på borgerne</a:t>
            </a:r>
            <a:endParaRPr/>
          </a:p>
          <a:p>
            <a:pPr indent="-228600" lvl="0" marL="228600" rtl="0" algn="l">
              <a:spcBef>
                <a:spcPts val="0"/>
              </a:spcBef>
              <a:spcAft>
                <a:spcPts val="0"/>
              </a:spcAft>
              <a:buClr>
                <a:schemeClr val="dk1"/>
              </a:buClr>
              <a:buSzPts val="1200"/>
              <a:buFont typeface="Calibri"/>
              <a:buAutoNum type="arabicPeriod"/>
            </a:pPr>
            <a:r>
              <a:rPr b="1" lang="da-DK" sz="1200">
                <a:solidFill>
                  <a:schemeClr val="dk1"/>
                </a:solidFill>
                <a:latin typeface="Calibri"/>
                <a:ea typeface="Calibri"/>
                <a:cs typeface="Calibri"/>
                <a:sym typeface="Calibri"/>
              </a:rPr>
              <a:t>Bedre forløb og resultater med borgerne som aktive samarbejdsparter</a:t>
            </a:r>
            <a:endParaRPr b="1" sz="1200">
              <a:solidFill>
                <a:schemeClr val="dk1"/>
              </a:solidFill>
              <a:latin typeface="Calibri"/>
              <a:ea typeface="Calibri"/>
              <a:cs typeface="Calibri"/>
              <a:sym typeface="Calibri"/>
            </a:endParaRPr>
          </a:p>
          <a:p>
            <a:pPr indent="-228600" lvl="0" marL="228600" rtl="0" algn="l">
              <a:spcBef>
                <a:spcPts val="0"/>
              </a:spcBef>
              <a:spcAft>
                <a:spcPts val="0"/>
              </a:spcAft>
              <a:buClr>
                <a:schemeClr val="dk1"/>
              </a:buClr>
              <a:buSzPts val="1200"/>
              <a:buFont typeface="Calibri"/>
              <a:buAutoNum type="arabicPeriod"/>
            </a:pPr>
            <a:r>
              <a:rPr b="1" lang="da-DK" sz="1200">
                <a:solidFill>
                  <a:schemeClr val="dk1"/>
                </a:solidFill>
                <a:latin typeface="Calibri"/>
                <a:ea typeface="Calibri"/>
                <a:cs typeface="Calibri"/>
                <a:sym typeface="Calibri"/>
              </a:rPr>
              <a:t>Større lighed i sundhed</a:t>
            </a:r>
            <a:endParaRPr/>
          </a:p>
          <a:p>
            <a:pPr indent="-228600" lvl="0" marL="228600" rtl="0" algn="l">
              <a:spcBef>
                <a:spcPts val="0"/>
              </a:spcBef>
              <a:spcAft>
                <a:spcPts val="0"/>
              </a:spcAft>
              <a:buClr>
                <a:schemeClr val="dk1"/>
              </a:buClr>
              <a:buSzPts val="1200"/>
              <a:buFont typeface="Calibri"/>
              <a:buAutoNum type="arabicPeriod"/>
            </a:pPr>
            <a:r>
              <a:rPr b="1" lang="da-DK" sz="1200">
                <a:solidFill>
                  <a:schemeClr val="dk1"/>
                </a:solidFill>
                <a:latin typeface="Calibri"/>
                <a:ea typeface="Calibri"/>
                <a:cs typeface="Calibri"/>
                <a:sym typeface="Calibri"/>
              </a:rPr>
              <a:t>Øget mental sundhed og trivsel er grundlaget for goder leveår</a:t>
            </a:r>
            <a:endParaRPr/>
          </a:p>
          <a:p>
            <a:pPr indent="-228600" lvl="0" marL="228600" rtl="0" algn="l">
              <a:spcBef>
                <a:spcPts val="0"/>
              </a:spcBef>
              <a:spcAft>
                <a:spcPts val="0"/>
              </a:spcAft>
              <a:buClr>
                <a:schemeClr val="dk1"/>
              </a:buClr>
              <a:buSzPts val="1200"/>
              <a:buFont typeface="Calibri"/>
              <a:buAutoNum type="arabicPeriod"/>
            </a:pPr>
            <a:r>
              <a:rPr lang="da-DK" sz="1200">
                <a:solidFill>
                  <a:schemeClr val="dk1"/>
                </a:solidFill>
                <a:latin typeface="Calibri"/>
                <a:ea typeface="Calibri"/>
                <a:cs typeface="Calibri"/>
                <a:sym typeface="Calibri"/>
              </a:rPr>
              <a:t>Mindre rygning vil give flere raske leveår</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9" name="Google Shape;419;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51" name="Google Shape;451;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88" name="Google Shape;488;p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97" name="Google Shape;497;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da-DK"/>
              <a:t>Nordjylland skal positionere sig som førende indenfor telemedicin og derfor arbejder vi både med fortsat at udvikle tilbuddene og sikre at forskning stadig finder sted. </a:t>
            </a:r>
            <a:endParaRPr/>
          </a:p>
          <a:p>
            <a:pPr indent="0" lvl="0" marL="0" rtl="0" algn="l">
              <a:spcBef>
                <a:spcPts val="0"/>
              </a:spcBef>
              <a:spcAft>
                <a:spcPts val="0"/>
              </a:spcAft>
              <a:buNone/>
            </a:pPr>
            <a:r>
              <a:rPr lang="da-DK"/>
              <a:t>Dette sker i innovative partnerskaber med forskningsinstitutioner og leverandører.</a:t>
            </a:r>
            <a:endParaRPr/>
          </a:p>
          <a:p>
            <a:pPr indent="0" lvl="0" marL="0" rtl="0" algn="l">
              <a:spcBef>
                <a:spcPts val="0"/>
              </a:spcBef>
              <a:spcAft>
                <a:spcPts val="0"/>
              </a:spcAft>
              <a:buNone/>
            </a:pPr>
            <a:r>
              <a:rPr lang="da-DK"/>
              <a:t>Der er fortsat behov for at skabe viden og evidens for, at telemedicinske ydelser gør en forskel.  Vi ønsker at kunne bidrage til beslutninger om implementering af nye tiltag og at sikre udbredelse og samarbejde nationalt og internationalt.</a:t>
            </a:r>
            <a:endParaRPr/>
          </a:p>
          <a:p>
            <a:pPr indent="0" lvl="0" marL="0" rtl="0" algn="l">
              <a:spcBef>
                <a:spcPts val="0"/>
              </a:spcBef>
              <a:spcAft>
                <a:spcPts val="0"/>
              </a:spcAft>
              <a:buNone/>
            </a:pPr>
            <a:r>
              <a:rPr lang="da-DK"/>
              <a:t>Vi er med til at skabe viden og udnytte synergier, hvor vi er. </a:t>
            </a:r>
            <a:endParaRPr/>
          </a:p>
          <a:p>
            <a:pPr indent="0" lvl="0" marL="0" rtl="0" algn="l">
              <a:spcBef>
                <a:spcPts val="0"/>
              </a:spcBef>
              <a:spcAft>
                <a:spcPts val="0"/>
              </a:spcAft>
              <a:buNone/>
            </a:pPr>
            <a:r>
              <a:t/>
            </a:r>
            <a:endParaRPr/>
          </a:p>
          <a:p>
            <a:pPr indent="0" lvl="0" marL="0" rtl="0" algn="l">
              <a:spcBef>
                <a:spcPts val="0"/>
              </a:spcBef>
              <a:spcAft>
                <a:spcPts val="0"/>
              </a:spcAft>
              <a:buNone/>
            </a:pPr>
            <a:r>
              <a:rPr lang="da-DK"/>
              <a:t>Pilot projekt i Nord om samtidig monitorering af både KOL og hjertesvigt.</a:t>
            </a:r>
            <a:endParaRPr/>
          </a:p>
          <a:p>
            <a:pPr indent="0" lvl="0" marL="0" rtl="0" algn="l">
              <a:spcBef>
                <a:spcPts val="0"/>
              </a:spcBef>
              <a:spcAft>
                <a:spcPts val="0"/>
              </a:spcAft>
              <a:buNone/>
            </a:pPr>
            <a:r>
              <a:t/>
            </a:r>
            <a:endParaRPr/>
          </a:p>
        </p:txBody>
      </p:sp>
      <p:sp>
        <p:nvSpPr>
          <p:cNvPr id="514" name="Google Shape;514;p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s"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
        <p:nvSpPr>
          <p:cNvPr id="22" name="Google Shape;22;p14"/>
          <p:cNvSpPr/>
          <p:nvPr/>
        </p:nvSpPr>
        <p:spPr>
          <a:xfrm>
            <a:off x="3955" y="764704"/>
            <a:ext cx="9140046" cy="525658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63" name="Shape 63"/>
        <p:cNvGrpSpPr/>
        <p:nvPr/>
      </p:nvGrpSpPr>
      <p:grpSpPr>
        <a:xfrm>
          <a:off x="0" y="0"/>
          <a:ext cx="0" cy="0"/>
          <a:chOff x="0" y="0"/>
          <a:chExt cx="0" cy="0"/>
        </a:xfrm>
      </p:grpSpPr>
      <p:sp>
        <p:nvSpPr>
          <p:cNvPr id="64" name="Google Shape;64;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F516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70" name="Shape 70"/>
        <p:cNvGrpSpPr/>
        <p:nvPr/>
      </p:nvGrpSpPr>
      <p:grpSpPr>
        <a:xfrm>
          <a:off x="0" y="0"/>
          <a:ext cx="0" cy="0"/>
          <a:chOff x="0" y="0"/>
          <a:chExt cx="0" cy="0"/>
        </a:xfrm>
      </p:grpSpPr>
      <p:sp>
        <p:nvSpPr>
          <p:cNvPr id="71" name="Google Shape;71;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F516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p:nvPr>
            <p:ph idx="2" type="pic"/>
          </p:nvPr>
        </p:nvSpPr>
        <p:spPr>
          <a:xfrm>
            <a:off x="1792288" y="612775"/>
            <a:ext cx="5486400" cy="4114800"/>
          </a:xfrm>
          <a:prstGeom prst="rect">
            <a:avLst/>
          </a:prstGeom>
          <a:noFill/>
          <a:ln>
            <a:noFill/>
          </a:ln>
        </p:spPr>
      </p:sp>
      <p:sp>
        <p:nvSpPr>
          <p:cNvPr id="73" name="Google Shape;73;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77" name="Shape 77"/>
        <p:cNvGrpSpPr/>
        <p:nvPr/>
      </p:nvGrpSpPr>
      <p:grpSpPr>
        <a:xfrm>
          <a:off x="0" y="0"/>
          <a:ext cx="0" cy="0"/>
          <a:chOff x="0" y="0"/>
          <a:chExt cx="0" cy="0"/>
        </a:xfrm>
      </p:grpSpPr>
      <p:sp>
        <p:nvSpPr>
          <p:cNvPr id="78" name="Google Shape;78;p25"/>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83" name="Shape 83"/>
        <p:cNvGrpSpPr/>
        <p:nvPr/>
      </p:nvGrpSpPr>
      <p:grpSpPr>
        <a:xfrm>
          <a:off x="0" y="0"/>
          <a:ext cx="0" cy="0"/>
          <a:chOff x="0" y="0"/>
          <a:chExt cx="0" cy="0"/>
        </a:xfrm>
      </p:grpSpPr>
      <p:sp>
        <p:nvSpPr>
          <p:cNvPr id="84" name="Google Shape;84;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p:cSld name="Forside">
    <p:spTree>
      <p:nvGrpSpPr>
        <p:cNvPr id="97" name="Shape 97"/>
        <p:cNvGrpSpPr/>
        <p:nvPr/>
      </p:nvGrpSpPr>
      <p:grpSpPr>
        <a:xfrm>
          <a:off x="0" y="0"/>
          <a:ext cx="0" cy="0"/>
          <a:chOff x="0" y="0"/>
          <a:chExt cx="0" cy="0"/>
        </a:xfrm>
      </p:grpSpPr>
      <p:sp>
        <p:nvSpPr>
          <p:cNvPr id="98" name="Google Shape;98;p28"/>
          <p:cNvSpPr/>
          <p:nvPr/>
        </p:nvSpPr>
        <p:spPr>
          <a:xfrm>
            <a:off x="0" y="-1"/>
            <a:ext cx="9144000" cy="6854825"/>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sp>
        <p:nvSpPr>
          <p:cNvPr id="99" name="Google Shape;99;p28"/>
          <p:cNvSpPr/>
          <p:nvPr/>
        </p:nvSpPr>
        <p:spPr>
          <a:xfrm>
            <a:off x="0" y="5475600"/>
            <a:ext cx="9144002" cy="1382400"/>
          </a:xfrm>
          <a:prstGeom prst="rect">
            <a:avLst/>
          </a:prstGeom>
          <a:solidFill>
            <a:srgbClr val="F9F9F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9F9F9"/>
              </a:solidFill>
              <a:latin typeface="Arial"/>
              <a:ea typeface="Arial"/>
              <a:cs typeface="Arial"/>
              <a:sym typeface="Arial"/>
            </a:endParaRPr>
          </a:p>
        </p:txBody>
      </p:sp>
      <p:pic>
        <p:nvPicPr>
          <p:cNvPr id="100" name="Google Shape;100;p28"/>
          <p:cNvPicPr preferRelativeResize="0"/>
          <p:nvPr/>
        </p:nvPicPr>
        <p:blipFill rotWithShape="1">
          <a:blip r:embed="rId2">
            <a:alphaModFix/>
          </a:blip>
          <a:srcRect b="7990" l="0" r="0" t="0"/>
          <a:stretch/>
        </p:blipFill>
        <p:spPr>
          <a:xfrm>
            <a:off x="2266005" y="45958"/>
            <a:ext cx="6662492" cy="5380808"/>
          </a:xfrm>
          <a:prstGeom prst="rect">
            <a:avLst/>
          </a:prstGeom>
          <a:noFill/>
          <a:ln>
            <a:noFill/>
          </a:ln>
        </p:spPr>
      </p:pic>
      <p:sp>
        <p:nvSpPr>
          <p:cNvPr id="101" name="Google Shape;101;p28"/>
          <p:cNvSpPr/>
          <p:nvPr/>
        </p:nvSpPr>
        <p:spPr>
          <a:xfrm>
            <a:off x="0" y="5420181"/>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02" name="Google Shape;102;p28"/>
          <p:cNvSpPr txBox="1"/>
          <p:nvPr>
            <p:ph type="ctrTitle"/>
          </p:nvPr>
        </p:nvSpPr>
        <p:spPr>
          <a:xfrm>
            <a:off x="573882" y="5822388"/>
            <a:ext cx="4806383" cy="665532"/>
          </a:xfrm>
          <a:prstGeom prst="rect">
            <a:avLst/>
          </a:prstGeom>
          <a:noFill/>
          <a:ln>
            <a:noFill/>
          </a:ln>
        </p:spPr>
        <p:txBody>
          <a:bodyPr anchorCtr="0" anchor="t" bIns="0" lIns="0" spcFirstLastPara="1" rIns="0" wrap="square" tIns="0">
            <a:noAutofit/>
          </a:bodyPr>
          <a:lstStyle>
            <a:lvl1pPr lvl="0" algn="l">
              <a:lnSpc>
                <a:spcPct val="110000"/>
              </a:lnSpc>
              <a:spcBef>
                <a:spcPts val="0"/>
              </a:spcBef>
              <a:spcAft>
                <a:spcPts val="0"/>
              </a:spcAft>
              <a:buClr>
                <a:srgbClr val="000000"/>
              </a:buClr>
              <a:buSzPts val="1500"/>
              <a:buFont typeface="Arial"/>
              <a:buNone/>
              <a:defRPr sz="15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3" name="Google Shape;103;p28"/>
          <p:cNvPicPr preferRelativeResize="0"/>
          <p:nvPr/>
        </p:nvPicPr>
        <p:blipFill rotWithShape="1">
          <a:blip r:embed="rId3">
            <a:alphaModFix/>
          </a:blip>
          <a:srcRect b="0" l="0" r="0" t="0"/>
          <a:stretch/>
        </p:blipFill>
        <p:spPr>
          <a:xfrm>
            <a:off x="573882" y="571523"/>
            <a:ext cx="461945" cy="615927"/>
          </a:xfrm>
          <a:prstGeom prst="rect">
            <a:avLst/>
          </a:prstGeom>
          <a:noFill/>
          <a:ln>
            <a:noFill/>
          </a:ln>
        </p:spPr>
      </p:pic>
      <p:sp>
        <p:nvSpPr>
          <p:cNvPr id="104" name="Google Shape;104;p28"/>
          <p:cNvSpPr/>
          <p:nvPr/>
        </p:nvSpPr>
        <p:spPr>
          <a:xfrm>
            <a:off x="7065900" y="5810400"/>
            <a:ext cx="1825200" cy="720000"/>
          </a:xfrm>
          <a:prstGeom prst="rect">
            <a:avLst/>
          </a:prstGeom>
          <a:no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105" name="Google Shape;105;p28"/>
          <p:cNvPicPr preferRelativeResize="0"/>
          <p:nvPr/>
        </p:nvPicPr>
        <p:blipFill rotWithShape="1">
          <a:blip r:embed="rId4">
            <a:alphaModFix/>
          </a:blip>
          <a:srcRect b="0" l="0" r="0" t="0"/>
          <a:stretch/>
        </p:blipFill>
        <p:spPr>
          <a:xfrm>
            <a:off x="7067200" y="5810400"/>
            <a:ext cx="1823900" cy="720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indhold - farve">
  <p:cSld name="1/1 indhold - farve">
    <p:bg>
      <p:bgPr>
        <a:solidFill>
          <a:schemeClr val="dk1"/>
        </a:solidFill>
      </p:bgPr>
    </p:bg>
    <p:spTree>
      <p:nvGrpSpPr>
        <p:cNvPr id="106" name="Shape 106"/>
        <p:cNvGrpSpPr/>
        <p:nvPr/>
      </p:nvGrpSpPr>
      <p:grpSpPr>
        <a:xfrm>
          <a:off x="0" y="0"/>
          <a:ext cx="0" cy="0"/>
          <a:chOff x="0" y="0"/>
          <a:chExt cx="0" cy="0"/>
        </a:xfrm>
      </p:grpSpPr>
      <p:sp>
        <p:nvSpPr>
          <p:cNvPr id="107" name="Google Shape;107;p29"/>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sp>
        <p:nvSpPr>
          <p:cNvPr id="108" name="Google Shape;108;p29"/>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09" name="Google Shape;109;p29"/>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9"/>
          <p:cNvSpPr txBox="1"/>
          <p:nvPr>
            <p:ph idx="1" type="body"/>
          </p:nvPr>
        </p:nvSpPr>
        <p:spPr>
          <a:xfrm>
            <a:off x="573881" y="1638696"/>
            <a:ext cx="7991999" cy="4824000"/>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Char char="•"/>
              <a:defRPr>
                <a:solidFill>
                  <a:srgbClr val="000000"/>
                </a:solidFill>
              </a:defRPr>
            </a:lvl1pPr>
            <a:lvl2pPr indent="-323850" lvl="1" marL="914400" algn="l">
              <a:lnSpc>
                <a:spcPct val="100000"/>
              </a:lnSpc>
              <a:spcBef>
                <a:spcPts val="825"/>
              </a:spcBef>
              <a:spcAft>
                <a:spcPts val="0"/>
              </a:spcAft>
              <a:buClr>
                <a:srgbClr val="000000"/>
              </a:buClr>
              <a:buSzPts val="1500"/>
              <a:buChar char="•"/>
              <a:defRPr>
                <a:solidFill>
                  <a:srgbClr val="000000"/>
                </a:solidFill>
              </a:defRPr>
            </a:lvl2pPr>
            <a:lvl3pPr indent="-323850" lvl="2" marL="1371600" algn="l">
              <a:lnSpc>
                <a:spcPct val="100000"/>
              </a:lnSpc>
              <a:spcBef>
                <a:spcPts val="825"/>
              </a:spcBef>
              <a:spcAft>
                <a:spcPts val="0"/>
              </a:spcAft>
              <a:buClr>
                <a:srgbClr val="000000"/>
              </a:buClr>
              <a:buSzPts val="1500"/>
              <a:buChar char="•"/>
              <a:defRPr>
                <a:solidFill>
                  <a:srgbClr val="000000"/>
                </a:solidFill>
              </a:defRPr>
            </a:lvl3pPr>
            <a:lvl4pPr indent="-323850" lvl="3" marL="1828800" algn="l">
              <a:lnSpc>
                <a:spcPct val="100000"/>
              </a:lnSpc>
              <a:spcBef>
                <a:spcPts val="825"/>
              </a:spcBef>
              <a:spcAft>
                <a:spcPts val="0"/>
              </a:spcAft>
              <a:buClr>
                <a:srgbClr val="000000"/>
              </a:buClr>
              <a:buSzPts val="1500"/>
              <a:buChar char="•"/>
              <a:defRPr>
                <a:solidFill>
                  <a:srgbClr val="000000"/>
                </a:solidFill>
              </a:defRPr>
            </a:lvl4pPr>
            <a:lvl5pPr indent="-323850" lvl="4" marL="2286000" algn="l">
              <a:lnSpc>
                <a:spcPct val="100000"/>
              </a:lnSpc>
              <a:spcBef>
                <a:spcPts val="825"/>
              </a:spcBef>
              <a:spcAft>
                <a:spcPts val="0"/>
              </a:spcAft>
              <a:buClr>
                <a:srgbClr val="000000"/>
              </a:buClr>
              <a:buSzPts val="1500"/>
              <a:buChar char="•"/>
              <a:defRPr>
                <a:solidFill>
                  <a:srgbClr val="000000"/>
                </a:solidFill>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11" name="Google Shape;111;p29"/>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9"/>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9"/>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14" name="Google Shape;114;p29"/>
          <p:cNvPicPr preferRelativeResize="0"/>
          <p:nvPr/>
        </p:nvPicPr>
        <p:blipFill rotWithShape="1">
          <a:blip r:embed="rId2">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indhold - hvid">
  <p:cSld name="1/1 indhold - hvid">
    <p:spTree>
      <p:nvGrpSpPr>
        <p:cNvPr id="115" name="Shape 115"/>
        <p:cNvGrpSpPr/>
        <p:nvPr/>
      </p:nvGrpSpPr>
      <p:grpSpPr>
        <a:xfrm>
          <a:off x="0" y="0"/>
          <a:ext cx="0" cy="0"/>
          <a:chOff x="0" y="0"/>
          <a:chExt cx="0" cy="0"/>
        </a:xfrm>
      </p:grpSpPr>
      <p:sp>
        <p:nvSpPr>
          <p:cNvPr id="116" name="Google Shape;116;p30"/>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0"/>
          <p:cNvSpPr txBox="1"/>
          <p:nvPr>
            <p:ph idx="1" type="body"/>
          </p:nvPr>
        </p:nvSpPr>
        <p:spPr>
          <a:xfrm>
            <a:off x="573881" y="1638696"/>
            <a:ext cx="7991999" cy="48240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825"/>
              </a:spcBef>
              <a:spcAft>
                <a:spcPts val="0"/>
              </a:spcAft>
              <a:buClr>
                <a:schemeClr val="dk1"/>
              </a:buClr>
              <a:buSzPts val="1800"/>
              <a:buChar char="•"/>
              <a:defRPr/>
            </a:lvl1pPr>
            <a:lvl2pPr indent="-342900" lvl="1" marL="914400" algn="l">
              <a:lnSpc>
                <a:spcPct val="100000"/>
              </a:lnSpc>
              <a:spcBef>
                <a:spcPts val="825"/>
              </a:spcBef>
              <a:spcAft>
                <a:spcPts val="0"/>
              </a:spcAft>
              <a:buClr>
                <a:schemeClr val="dk1"/>
              </a:buClr>
              <a:buSzPts val="1800"/>
              <a:buChar char="•"/>
              <a:defRPr/>
            </a:lvl2pPr>
            <a:lvl3pPr indent="-342900" lvl="2" marL="1371600" algn="l">
              <a:lnSpc>
                <a:spcPct val="100000"/>
              </a:lnSpc>
              <a:spcBef>
                <a:spcPts val="825"/>
              </a:spcBef>
              <a:spcAft>
                <a:spcPts val="0"/>
              </a:spcAft>
              <a:buClr>
                <a:schemeClr val="dk1"/>
              </a:buClr>
              <a:buSzPts val="1800"/>
              <a:buChar char="•"/>
              <a:defRPr/>
            </a:lvl3pPr>
            <a:lvl4pPr indent="-342900" lvl="3" marL="1828800" algn="l">
              <a:lnSpc>
                <a:spcPct val="100000"/>
              </a:lnSpc>
              <a:spcBef>
                <a:spcPts val="825"/>
              </a:spcBef>
              <a:spcAft>
                <a:spcPts val="0"/>
              </a:spcAft>
              <a:buClr>
                <a:schemeClr val="dk1"/>
              </a:buClr>
              <a:buSzPts val="1800"/>
              <a:buChar char="•"/>
              <a:defRPr/>
            </a:lvl4pPr>
            <a:lvl5pPr indent="-342900" lvl="4" marL="2286000" algn="l">
              <a:lnSpc>
                <a:spcPct val="100000"/>
              </a:lnSpc>
              <a:spcBef>
                <a:spcPts val="825"/>
              </a:spcBef>
              <a:spcAft>
                <a:spcPts val="0"/>
              </a:spcAft>
              <a:buClr>
                <a:schemeClr val="dk1"/>
              </a:buClr>
              <a:buSzPts val="1800"/>
              <a:buChar char="•"/>
              <a:defRPr/>
            </a:lvl5pPr>
            <a:lvl6pPr indent="-342900" lvl="5" marL="2743200" algn="l">
              <a:lnSpc>
                <a:spcPct val="100000"/>
              </a:lnSpc>
              <a:spcBef>
                <a:spcPts val="825"/>
              </a:spcBef>
              <a:spcAft>
                <a:spcPts val="0"/>
              </a:spcAft>
              <a:buClr>
                <a:schemeClr val="dk1"/>
              </a:buClr>
              <a:buSzPts val="1800"/>
              <a:buChar char="•"/>
              <a:defRPr/>
            </a:lvl6pPr>
            <a:lvl7pPr indent="-342900" lvl="6" marL="3200400" algn="l">
              <a:lnSpc>
                <a:spcPct val="100000"/>
              </a:lnSpc>
              <a:spcBef>
                <a:spcPts val="825"/>
              </a:spcBef>
              <a:spcAft>
                <a:spcPts val="0"/>
              </a:spcAft>
              <a:buClr>
                <a:schemeClr val="dk1"/>
              </a:buClr>
              <a:buSzPts val="1800"/>
              <a:buChar char="•"/>
              <a:defRPr/>
            </a:lvl7pPr>
            <a:lvl8pPr indent="-342900" lvl="7" marL="3657600" algn="l">
              <a:lnSpc>
                <a:spcPct val="100000"/>
              </a:lnSpc>
              <a:spcBef>
                <a:spcPts val="825"/>
              </a:spcBef>
              <a:spcAft>
                <a:spcPts val="0"/>
              </a:spcAft>
              <a:buClr>
                <a:schemeClr val="dk1"/>
              </a:buClr>
              <a:buSzPts val="1800"/>
              <a:buChar char="•"/>
              <a:defRPr/>
            </a:lvl8pPr>
            <a:lvl9pPr indent="-342900" lvl="8" marL="4114800" algn="l">
              <a:lnSpc>
                <a:spcPct val="100000"/>
              </a:lnSpc>
              <a:spcBef>
                <a:spcPts val="825"/>
              </a:spcBef>
              <a:spcAft>
                <a:spcPts val="0"/>
              </a:spcAft>
              <a:buClr>
                <a:schemeClr val="dk1"/>
              </a:buClr>
              <a:buSzPts val="1800"/>
              <a:buChar char="•"/>
              <a:defRPr/>
            </a:lvl9pPr>
          </a:lstStyle>
          <a:p/>
        </p:txBody>
      </p:sp>
      <p:sp>
        <p:nvSpPr>
          <p:cNvPr id="118" name="Google Shape;118;p30"/>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0"/>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0"/>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indhold - femte element">
  <p:cSld name="2/3 indhold - femte element">
    <p:bg>
      <p:bgPr>
        <a:solidFill>
          <a:schemeClr val="dk1"/>
        </a:solidFill>
      </p:bgPr>
    </p:bg>
    <p:spTree>
      <p:nvGrpSpPr>
        <p:cNvPr id="121" name="Shape 121"/>
        <p:cNvGrpSpPr/>
        <p:nvPr/>
      </p:nvGrpSpPr>
      <p:grpSpPr>
        <a:xfrm>
          <a:off x="0" y="0"/>
          <a:ext cx="0" cy="0"/>
          <a:chOff x="0" y="0"/>
          <a:chExt cx="0" cy="0"/>
        </a:xfrm>
      </p:grpSpPr>
      <p:sp>
        <p:nvSpPr>
          <p:cNvPr id="122" name="Google Shape;122;p31"/>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sp>
        <p:nvSpPr>
          <p:cNvPr id="123" name="Google Shape;123;p31"/>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24" name="Google Shape;124;p31"/>
          <p:cNvSpPr txBox="1"/>
          <p:nvPr>
            <p:ph type="title"/>
          </p:nvPr>
        </p:nvSpPr>
        <p:spPr>
          <a:xfrm>
            <a:off x="570704" y="356552"/>
            <a:ext cx="6114656"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1"/>
          <p:cNvSpPr txBox="1"/>
          <p:nvPr>
            <p:ph idx="1" type="body"/>
          </p:nvPr>
        </p:nvSpPr>
        <p:spPr>
          <a:xfrm>
            <a:off x="573881" y="1638696"/>
            <a:ext cx="5238000" cy="4824000"/>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Char char="•"/>
              <a:defRPr>
                <a:solidFill>
                  <a:srgbClr val="000000"/>
                </a:solidFill>
              </a:defRPr>
            </a:lvl1pPr>
            <a:lvl2pPr indent="-323850" lvl="1" marL="914400" algn="l">
              <a:lnSpc>
                <a:spcPct val="100000"/>
              </a:lnSpc>
              <a:spcBef>
                <a:spcPts val="825"/>
              </a:spcBef>
              <a:spcAft>
                <a:spcPts val="0"/>
              </a:spcAft>
              <a:buClr>
                <a:srgbClr val="000000"/>
              </a:buClr>
              <a:buSzPts val="1500"/>
              <a:buChar char="•"/>
              <a:defRPr>
                <a:solidFill>
                  <a:srgbClr val="000000"/>
                </a:solidFill>
              </a:defRPr>
            </a:lvl2pPr>
            <a:lvl3pPr indent="-323850" lvl="2" marL="1371600" algn="l">
              <a:lnSpc>
                <a:spcPct val="100000"/>
              </a:lnSpc>
              <a:spcBef>
                <a:spcPts val="825"/>
              </a:spcBef>
              <a:spcAft>
                <a:spcPts val="0"/>
              </a:spcAft>
              <a:buClr>
                <a:srgbClr val="000000"/>
              </a:buClr>
              <a:buSzPts val="1500"/>
              <a:buChar char="•"/>
              <a:defRPr>
                <a:solidFill>
                  <a:srgbClr val="000000"/>
                </a:solidFill>
              </a:defRPr>
            </a:lvl3pPr>
            <a:lvl4pPr indent="-323850" lvl="3" marL="1828800" algn="l">
              <a:lnSpc>
                <a:spcPct val="100000"/>
              </a:lnSpc>
              <a:spcBef>
                <a:spcPts val="825"/>
              </a:spcBef>
              <a:spcAft>
                <a:spcPts val="0"/>
              </a:spcAft>
              <a:buClr>
                <a:srgbClr val="000000"/>
              </a:buClr>
              <a:buSzPts val="1500"/>
              <a:buChar char="•"/>
              <a:defRPr>
                <a:solidFill>
                  <a:srgbClr val="000000"/>
                </a:solidFill>
              </a:defRPr>
            </a:lvl4pPr>
            <a:lvl5pPr indent="-323850" lvl="4" marL="2286000" algn="l">
              <a:lnSpc>
                <a:spcPct val="100000"/>
              </a:lnSpc>
              <a:spcBef>
                <a:spcPts val="825"/>
              </a:spcBef>
              <a:spcAft>
                <a:spcPts val="0"/>
              </a:spcAft>
              <a:buClr>
                <a:srgbClr val="000000"/>
              </a:buClr>
              <a:buSzPts val="1500"/>
              <a:buChar char="•"/>
              <a:defRPr>
                <a:solidFill>
                  <a:srgbClr val="000000"/>
                </a:solidFill>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26" name="Google Shape;126;p31"/>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1"/>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1"/>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29" name="Google Shape;129;p31"/>
          <p:cNvPicPr preferRelativeResize="0"/>
          <p:nvPr/>
        </p:nvPicPr>
        <p:blipFill rotWithShape="1">
          <a:blip r:embed="rId2">
            <a:alphaModFix/>
          </a:blip>
          <a:srcRect b="0" l="0" r="0" t="0"/>
          <a:stretch/>
        </p:blipFill>
        <p:spPr>
          <a:xfrm>
            <a:off x="5537136" y="968430"/>
            <a:ext cx="3652703" cy="4955993"/>
          </a:xfrm>
          <a:prstGeom prst="rect">
            <a:avLst/>
          </a:prstGeom>
          <a:noFill/>
          <a:ln>
            <a:noFill/>
          </a:ln>
        </p:spPr>
      </p:pic>
      <p:pic>
        <p:nvPicPr>
          <p:cNvPr id="130" name="Google Shape;130;p31"/>
          <p:cNvPicPr preferRelativeResize="0"/>
          <p:nvPr/>
        </p:nvPicPr>
        <p:blipFill rotWithShape="1">
          <a:blip r:embed="rId3">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indhold - hvid">
  <p:cSld name="2/2 indhold - hvid">
    <p:spTree>
      <p:nvGrpSpPr>
        <p:cNvPr id="131" name="Shape 131"/>
        <p:cNvGrpSpPr/>
        <p:nvPr/>
      </p:nvGrpSpPr>
      <p:grpSpPr>
        <a:xfrm>
          <a:off x="0" y="0"/>
          <a:ext cx="0" cy="0"/>
          <a:chOff x="0" y="0"/>
          <a:chExt cx="0" cy="0"/>
        </a:xfrm>
      </p:grpSpPr>
      <p:sp>
        <p:nvSpPr>
          <p:cNvPr id="132" name="Google Shape;132;p32"/>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2"/>
          <p:cNvSpPr txBox="1"/>
          <p:nvPr>
            <p:ph idx="1" type="body"/>
          </p:nvPr>
        </p:nvSpPr>
        <p:spPr>
          <a:xfrm>
            <a:off x="573881" y="1638696"/>
            <a:ext cx="3861198" cy="482398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825"/>
              </a:spcBef>
              <a:spcAft>
                <a:spcPts val="0"/>
              </a:spcAft>
              <a:buClr>
                <a:schemeClr val="dk1"/>
              </a:buClr>
              <a:buSzPts val="1800"/>
              <a:buChar char="•"/>
              <a:defRPr/>
            </a:lvl1pPr>
            <a:lvl2pPr indent="-342900" lvl="1" marL="914400" algn="l">
              <a:lnSpc>
                <a:spcPct val="100000"/>
              </a:lnSpc>
              <a:spcBef>
                <a:spcPts val="825"/>
              </a:spcBef>
              <a:spcAft>
                <a:spcPts val="0"/>
              </a:spcAft>
              <a:buClr>
                <a:schemeClr val="dk1"/>
              </a:buClr>
              <a:buSzPts val="1800"/>
              <a:buChar char="•"/>
              <a:defRPr/>
            </a:lvl2pPr>
            <a:lvl3pPr indent="-342900" lvl="2" marL="1371600" algn="l">
              <a:lnSpc>
                <a:spcPct val="100000"/>
              </a:lnSpc>
              <a:spcBef>
                <a:spcPts val="825"/>
              </a:spcBef>
              <a:spcAft>
                <a:spcPts val="0"/>
              </a:spcAft>
              <a:buClr>
                <a:schemeClr val="dk1"/>
              </a:buClr>
              <a:buSzPts val="1800"/>
              <a:buChar char="•"/>
              <a:defRPr/>
            </a:lvl3pPr>
            <a:lvl4pPr indent="-342900" lvl="3" marL="1828800" algn="l">
              <a:lnSpc>
                <a:spcPct val="100000"/>
              </a:lnSpc>
              <a:spcBef>
                <a:spcPts val="825"/>
              </a:spcBef>
              <a:spcAft>
                <a:spcPts val="0"/>
              </a:spcAft>
              <a:buClr>
                <a:schemeClr val="dk1"/>
              </a:buClr>
              <a:buSzPts val="1800"/>
              <a:buChar char="•"/>
              <a:defRPr/>
            </a:lvl4pPr>
            <a:lvl5pPr indent="-342900" lvl="4" marL="2286000" algn="l">
              <a:lnSpc>
                <a:spcPct val="100000"/>
              </a:lnSpc>
              <a:spcBef>
                <a:spcPts val="825"/>
              </a:spcBef>
              <a:spcAft>
                <a:spcPts val="0"/>
              </a:spcAft>
              <a:buClr>
                <a:schemeClr val="dk1"/>
              </a:buClr>
              <a:buSzPts val="1800"/>
              <a:buChar char="•"/>
              <a:defRPr/>
            </a:lvl5pPr>
            <a:lvl6pPr indent="-342900" lvl="5" marL="2743200" algn="l">
              <a:lnSpc>
                <a:spcPct val="100000"/>
              </a:lnSpc>
              <a:spcBef>
                <a:spcPts val="825"/>
              </a:spcBef>
              <a:spcAft>
                <a:spcPts val="0"/>
              </a:spcAft>
              <a:buClr>
                <a:schemeClr val="dk1"/>
              </a:buClr>
              <a:buSzPts val="1800"/>
              <a:buChar char="•"/>
              <a:defRPr/>
            </a:lvl6pPr>
            <a:lvl7pPr indent="-342900" lvl="6" marL="3200400" algn="l">
              <a:lnSpc>
                <a:spcPct val="100000"/>
              </a:lnSpc>
              <a:spcBef>
                <a:spcPts val="825"/>
              </a:spcBef>
              <a:spcAft>
                <a:spcPts val="0"/>
              </a:spcAft>
              <a:buClr>
                <a:schemeClr val="dk1"/>
              </a:buClr>
              <a:buSzPts val="1800"/>
              <a:buChar char="•"/>
              <a:defRPr/>
            </a:lvl7pPr>
            <a:lvl8pPr indent="-342900" lvl="7" marL="3657600" algn="l">
              <a:lnSpc>
                <a:spcPct val="100000"/>
              </a:lnSpc>
              <a:spcBef>
                <a:spcPts val="825"/>
              </a:spcBef>
              <a:spcAft>
                <a:spcPts val="0"/>
              </a:spcAft>
              <a:buClr>
                <a:schemeClr val="dk1"/>
              </a:buClr>
              <a:buSzPts val="1800"/>
              <a:buChar char="•"/>
              <a:defRPr/>
            </a:lvl8pPr>
            <a:lvl9pPr indent="-342900" lvl="8" marL="4114800" algn="l">
              <a:lnSpc>
                <a:spcPct val="100000"/>
              </a:lnSpc>
              <a:spcBef>
                <a:spcPts val="825"/>
              </a:spcBef>
              <a:spcAft>
                <a:spcPts val="0"/>
              </a:spcAft>
              <a:buClr>
                <a:schemeClr val="dk1"/>
              </a:buClr>
              <a:buSzPts val="1800"/>
              <a:buChar char="•"/>
              <a:defRPr/>
            </a:lvl9pPr>
          </a:lstStyle>
          <a:p/>
        </p:txBody>
      </p:sp>
      <p:sp>
        <p:nvSpPr>
          <p:cNvPr id="134" name="Google Shape;134;p32"/>
          <p:cNvSpPr txBox="1"/>
          <p:nvPr>
            <p:ph idx="2" type="body"/>
          </p:nvPr>
        </p:nvSpPr>
        <p:spPr>
          <a:xfrm>
            <a:off x="4701779" y="1638300"/>
            <a:ext cx="3861591" cy="482439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825"/>
              </a:spcBef>
              <a:spcAft>
                <a:spcPts val="0"/>
              </a:spcAft>
              <a:buClr>
                <a:schemeClr val="dk1"/>
              </a:buClr>
              <a:buSzPts val="1800"/>
              <a:buChar char="•"/>
              <a:defRPr/>
            </a:lvl1pPr>
            <a:lvl2pPr indent="-342900" lvl="1" marL="914400" algn="l">
              <a:lnSpc>
                <a:spcPct val="100000"/>
              </a:lnSpc>
              <a:spcBef>
                <a:spcPts val="825"/>
              </a:spcBef>
              <a:spcAft>
                <a:spcPts val="0"/>
              </a:spcAft>
              <a:buClr>
                <a:schemeClr val="dk1"/>
              </a:buClr>
              <a:buSzPts val="1800"/>
              <a:buChar char="•"/>
              <a:defRPr/>
            </a:lvl2pPr>
            <a:lvl3pPr indent="-342900" lvl="2" marL="1371600" algn="l">
              <a:lnSpc>
                <a:spcPct val="100000"/>
              </a:lnSpc>
              <a:spcBef>
                <a:spcPts val="825"/>
              </a:spcBef>
              <a:spcAft>
                <a:spcPts val="0"/>
              </a:spcAft>
              <a:buClr>
                <a:schemeClr val="dk1"/>
              </a:buClr>
              <a:buSzPts val="1800"/>
              <a:buChar char="•"/>
              <a:defRPr/>
            </a:lvl3pPr>
            <a:lvl4pPr indent="-342900" lvl="3" marL="1828800" algn="l">
              <a:lnSpc>
                <a:spcPct val="100000"/>
              </a:lnSpc>
              <a:spcBef>
                <a:spcPts val="825"/>
              </a:spcBef>
              <a:spcAft>
                <a:spcPts val="0"/>
              </a:spcAft>
              <a:buClr>
                <a:schemeClr val="dk1"/>
              </a:buClr>
              <a:buSzPts val="1800"/>
              <a:buChar char="•"/>
              <a:defRPr/>
            </a:lvl4pPr>
            <a:lvl5pPr indent="-342900" lvl="4" marL="2286000" algn="l">
              <a:lnSpc>
                <a:spcPct val="100000"/>
              </a:lnSpc>
              <a:spcBef>
                <a:spcPts val="825"/>
              </a:spcBef>
              <a:spcAft>
                <a:spcPts val="0"/>
              </a:spcAft>
              <a:buClr>
                <a:schemeClr val="dk1"/>
              </a:buClr>
              <a:buSzPts val="1800"/>
              <a:buChar char="•"/>
              <a:defRPr/>
            </a:lvl5pPr>
            <a:lvl6pPr indent="-342900" lvl="5" marL="2743200" algn="l">
              <a:lnSpc>
                <a:spcPct val="100000"/>
              </a:lnSpc>
              <a:spcBef>
                <a:spcPts val="825"/>
              </a:spcBef>
              <a:spcAft>
                <a:spcPts val="0"/>
              </a:spcAft>
              <a:buClr>
                <a:schemeClr val="dk1"/>
              </a:buClr>
              <a:buSzPts val="1800"/>
              <a:buChar char="•"/>
              <a:defRPr/>
            </a:lvl6pPr>
            <a:lvl7pPr indent="-342900" lvl="6" marL="3200400" algn="l">
              <a:lnSpc>
                <a:spcPct val="100000"/>
              </a:lnSpc>
              <a:spcBef>
                <a:spcPts val="825"/>
              </a:spcBef>
              <a:spcAft>
                <a:spcPts val="0"/>
              </a:spcAft>
              <a:buClr>
                <a:schemeClr val="dk1"/>
              </a:buClr>
              <a:buSzPts val="1800"/>
              <a:buChar char="•"/>
              <a:defRPr/>
            </a:lvl7pPr>
            <a:lvl8pPr indent="-342900" lvl="7" marL="3657600" algn="l">
              <a:lnSpc>
                <a:spcPct val="100000"/>
              </a:lnSpc>
              <a:spcBef>
                <a:spcPts val="825"/>
              </a:spcBef>
              <a:spcAft>
                <a:spcPts val="0"/>
              </a:spcAft>
              <a:buClr>
                <a:schemeClr val="dk1"/>
              </a:buClr>
              <a:buSzPts val="1800"/>
              <a:buChar char="•"/>
              <a:defRPr/>
            </a:lvl8pPr>
            <a:lvl9pPr indent="-342900" lvl="8" marL="4114800" algn="l">
              <a:lnSpc>
                <a:spcPct val="100000"/>
              </a:lnSpc>
              <a:spcBef>
                <a:spcPts val="825"/>
              </a:spcBef>
              <a:spcAft>
                <a:spcPts val="0"/>
              </a:spcAft>
              <a:buClr>
                <a:schemeClr val="dk1"/>
              </a:buClr>
              <a:buSzPts val="1800"/>
              <a:buChar char="•"/>
              <a:defRPr/>
            </a:lvl9pPr>
          </a:lstStyle>
          <a:p/>
        </p:txBody>
      </p:sp>
      <p:sp>
        <p:nvSpPr>
          <p:cNvPr id="135" name="Google Shape;135;p32"/>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2"/>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2"/>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ekst - 1/2 billede">
  <p:cSld name="1/2 tekst - 1/2 billede">
    <p:bg>
      <p:bgPr>
        <a:solidFill>
          <a:schemeClr val="dk1"/>
        </a:solidFill>
      </p:bgPr>
    </p:bg>
    <p:spTree>
      <p:nvGrpSpPr>
        <p:cNvPr id="138" name="Shape 138"/>
        <p:cNvGrpSpPr/>
        <p:nvPr/>
      </p:nvGrpSpPr>
      <p:grpSpPr>
        <a:xfrm>
          <a:off x="0" y="0"/>
          <a:ext cx="0" cy="0"/>
          <a:chOff x="0" y="0"/>
          <a:chExt cx="0" cy="0"/>
        </a:xfrm>
      </p:grpSpPr>
      <p:sp>
        <p:nvSpPr>
          <p:cNvPr id="139" name="Google Shape;139;p33"/>
          <p:cNvSpPr/>
          <p:nvPr/>
        </p:nvSpPr>
        <p:spPr>
          <a:xfrm>
            <a:off x="0" y="0"/>
            <a:ext cx="4514276"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sp>
        <p:nvSpPr>
          <p:cNvPr id="140" name="Google Shape;140;p33"/>
          <p:cNvSpPr txBox="1"/>
          <p:nvPr>
            <p:ph type="title"/>
          </p:nvPr>
        </p:nvSpPr>
        <p:spPr>
          <a:xfrm>
            <a:off x="570705" y="356552"/>
            <a:ext cx="3864374"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3"/>
          <p:cNvSpPr txBox="1"/>
          <p:nvPr>
            <p:ph idx="1" type="body"/>
          </p:nvPr>
        </p:nvSpPr>
        <p:spPr>
          <a:xfrm>
            <a:off x="573881" y="1638300"/>
            <a:ext cx="3598069" cy="4824396"/>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Char char="•"/>
              <a:defRPr>
                <a:solidFill>
                  <a:srgbClr val="000000"/>
                </a:solidFill>
              </a:defRPr>
            </a:lvl1pPr>
            <a:lvl2pPr indent="-323850" lvl="1" marL="914400" algn="l">
              <a:lnSpc>
                <a:spcPct val="100000"/>
              </a:lnSpc>
              <a:spcBef>
                <a:spcPts val="825"/>
              </a:spcBef>
              <a:spcAft>
                <a:spcPts val="0"/>
              </a:spcAft>
              <a:buClr>
                <a:srgbClr val="000000"/>
              </a:buClr>
              <a:buSzPts val="1500"/>
              <a:buChar char="•"/>
              <a:defRPr>
                <a:solidFill>
                  <a:srgbClr val="000000"/>
                </a:solidFill>
              </a:defRPr>
            </a:lvl2pPr>
            <a:lvl3pPr indent="-323850" lvl="2" marL="1371600" algn="l">
              <a:lnSpc>
                <a:spcPct val="100000"/>
              </a:lnSpc>
              <a:spcBef>
                <a:spcPts val="825"/>
              </a:spcBef>
              <a:spcAft>
                <a:spcPts val="0"/>
              </a:spcAft>
              <a:buClr>
                <a:srgbClr val="000000"/>
              </a:buClr>
              <a:buSzPts val="1500"/>
              <a:buChar char="•"/>
              <a:defRPr>
                <a:solidFill>
                  <a:srgbClr val="000000"/>
                </a:solidFill>
              </a:defRPr>
            </a:lvl3pPr>
            <a:lvl4pPr indent="-323850" lvl="3" marL="1828800" algn="l">
              <a:lnSpc>
                <a:spcPct val="100000"/>
              </a:lnSpc>
              <a:spcBef>
                <a:spcPts val="825"/>
              </a:spcBef>
              <a:spcAft>
                <a:spcPts val="0"/>
              </a:spcAft>
              <a:buClr>
                <a:srgbClr val="000000"/>
              </a:buClr>
              <a:buSzPts val="1500"/>
              <a:buChar char="•"/>
              <a:defRPr>
                <a:solidFill>
                  <a:srgbClr val="000000"/>
                </a:solidFill>
              </a:defRPr>
            </a:lvl4pPr>
            <a:lvl5pPr indent="-323850" lvl="4" marL="2286000" algn="l">
              <a:lnSpc>
                <a:spcPct val="100000"/>
              </a:lnSpc>
              <a:spcBef>
                <a:spcPts val="825"/>
              </a:spcBef>
              <a:spcAft>
                <a:spcPts val="0"/>
              </a:spcAft>
              <a:buClr>
                <a:srgbClr val="000000"/>
              </a:buClr>
              <a:buSzPts val="1500"/>
              <a:buChar char="•"/>
              <a:defRPr>
                <a:solidFill>
                  <a:srgbClr val="000000"/>
                </a:solidFill>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42" name="Google Shape;142;p33"/>
          <p:cNvSpPr/>
          <p:nvPr>
            <p:ph idx="2" type="pic"/>
          </p:nvPr>
        </p:nvSpPr>
        <p:spPr>
          <a:xfrm>
            <a:off x="4486276" y="0"/>
            <a:ext cx="4657724" cy="6800400"/>
          </a:xfrm>
          <a:prstGeom prst="rect">
            <a:avLst/>
          </a:prstGeom>
          <a:solidFill>
            <a:schemeClr val="dk1"/>
          </a:solidFill>
          <a:ln>
            <a:noFill/>
          </a:ln>
        </p:spPr>
      </p:sp>
      <p:sp>
        <p:nvSpPr>
          <p:cNvPr id="143" name="Google Shape;143;p33"/>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3"/>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3"/>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146" name="Google Shape;146;p33"/>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147" name="Google Shape;147;p33"/>
          <p:cNvPicPr preferRelativeResize="0"/>
          <p:nvPr/>
        </p:nvPicPr>
        <p:blipFill rotWithShape="1">
          <a:blip r:embed="rId2">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457200" y="1268760"/>
            <a:ext cx="8229600" cy="45259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lt2"/>
              </a:buClr>
              <a:buSzPts val="3200"/>
              <a:buChar char="•"/>
              <a:defRPr>
                <a:solidFill>
                  <a:schemeClr val="lt2"/>
                </a:solidFill>
              </a:defRPr>
            </a:lvl1pPr>
            <a:lvl2pPr indent="-406400" lvl="1" marL="914400" algn="l">
              <a:spcBef>
                <a:spcPts val="560"/>
              </a:spcBef>
              <a:spcAft>
                <a:spcPts val="0"/>
              </a:spcAft>
              <a:buClr>
                <a:schemeClr val="lt2"/>
              </a:buClr>
              <a:buSzPts val="2800"/>
              <a:buChar char="–"/>
              <a:defRPr>
                <a:solidFill>
                  <a:schemeClr val="lt2"/>
                </a:solidFill>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ekst - bomærke">
  <p:cSld name="1/2 tekst - bomærke">
    <p:bg>
      <p:bgPr>
        <a:solidFill>
          <a:schemeClr val="dk1"/>
        </a:solidFill>
      </p:bgPr>
    </p:bg>
    <p:spTree>
      <p:nvGrpSpPr>
        <p:cNvPr id="148" name="Shape 148"/>
        <p:cNvGrpSpPr/>
        <p:nvPr/>
      </p:nvGrpSpPr>
      <p:grpSpPr>
        <a:xfrm>
          <a:off x="0" y="0"/>
          <a:ext cx="0" cy="0"/>
          <a:chOff x="0" y="0"/>
          <a:chExt cx="0" cy="0"/>
        </a:xfrm>
      </p:grpSpPr>
      <p:sp>
        <p:nvSpPr>
          <p:cNvPr id="149" name="Google Shape;149;p34"/>
          <p:cNvSpPr/>
          <p:nvPr/>
        </p:nvSpPr>
        <p:spPr>
          <a:xfrm>
            <a:off x="0" y="0"/>
            <a:ext cx="9144000" cy="6858000"/>
          </a:xfrm>
          <a:prstGeom prst="rect">
            <a:avLst/>
          </a:prstGeom>
          <a:solidFill>
            <a:srgbClr val="F9F9F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9F9F9"/>
              </a:solidFill>
              <a:latin typeface="Arial"/>
              <a:ea typeface="Arial"/>
              <a:cs typeface="Arial"/>
              <a:sym typeface="Arial"/>
            </a:endParaRPr>
          </a:p>
        </p:txBody>
      </p:sp>
      <p:sp>
        <p:nvSpPr>
          <p:cNvPr id="150" name="Google Shape;150;p34"/>
          <p:cNvSpPr/>
          <p:nvPr/>
        </p:nvSpPr>
        <p:spPr>
          <a:xfrm>
            <a:off x="0" y="0"/>
            <a:ext cx="4514276"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sp>
        <p:nvSpPr>
          <p:cNvPr id="151" name="Google Shape;151;p34"/>
          <p:cNvSpPr txBox="1"/>
          <p:nvPr>
            <p:ph type="title"/>
          </p:nvPr>
        </p:nvSpPr>
        <p:spPr>
          <a:xfrm>
            <a:off x="570705" y="356552"/>
            <a:ext cx="3864374"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34"/>
          <p:cNvSpPr txBox="1"/>
          <p:nvPr>
            <p:ph idx="1" type="body"/>
          </p:nvPr>
        </p:nvSpPr>
        <p:spPr>
          <a:xfrm>
            <a:off x="573881" y="1638300"/>
            <a:ext cx="3598069" cy="4824396"/>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Char char="•"/>
              <a:defRPr>
                <a:solidFill>
                  <a:srgbClr val="000000"/>
                </a:solidFill>
              </a:defRPr>
            </a:lvl1pPr>
            <a:lvl2pPr indent="-323850" lvl="1" marL="914400" algn="l">
              <a:lnSpc>
                <a:spcPct val="100000"/>
              </a:lnSpc>
              <a:spcBef>
                <a:spcPts val="825"/>
              </a:spcBef>
              <a:spcAft>
                <a:spcPts val="0"/>
              </a:spcAft>
              <a:buClr>
                <a:srgbClr val="000000"/>
              </a:buClr>
              <a:buSzPts val="1500"/>
              <a:buChar char="•"/>
              <a:defRPr>
                <a:solidFill>
                  <a:srgbClr val="000000"/>
                </a:solidFill>
              </a:defRPr>
            </a:lvl2pPr>
            <a:lvl3pPr indent="-323850" lvl="2" marL="1371600" algn="l">
              <a:lnSpc>
                <a:spcPct val="100000"/>
              </a:lnSpc>
              <a:spcBef>
                <a:spcPts val="825"/>
              </a:spcBef>
              <a:spcAft>
                <a:spcPts val="0"/>
              </a:spcAft>
              <a:buClr>
                <a:srgbClr val="000000"/>
              </a:buClr>
              <a:buSzPts val="1500"/>
              <a:buChar char="•"/>
              <a:defRPr>
                <a:solidFill>
                  <a:srgbClr val="000000"/>
                </a:solidFill>
              </a:defRPr>
            </a:lvl3pPr>
            <a:lvl4pPr indent="-323850" lvl="3" marL="1828800" algn="l">
              <a:lnSpc>
                <a:spcPct val="100000"/>
              </a:lnSpc>
              <a:spcBef>
                <a:spcPts val="825"/>
              </a:spcBef>
              <a:spcAft>
                <a:spcPts val="0"/>
              </a:spcAft>
              <a:buClr>
                <a:srgbClr val="000000"/>
              </a:buClr>
              <a:buSzPts val="1500"/>
              <a:buChar char="•"/>
              <a:defRPr>
                <a:solidFill>
                  <a:srgbClr val="000000"/>
                </a:solidFill>
              </a:defRPr>
            </a:lvl4pPr>
            <a:lvl5pPr indent="-323850" lvl="4" marL="2286000" algn="l">
              <a:lnSpc>
                <a:spcPct val="100000"/>
              </a:lnSpc>
              <a:spcBef>
                <a:spcPts val="825"/>
              </a:spcBef>
              <a:spcAft>
                <a:spcPts val="0"/>
              </a:spcAft>
              <a:buClr>
                <a:srgbClr val="000000"/>
              </a:buClr>
              <a:buSzPts val="1500"/>
              <a:buChar char="•"/>
              <a:defRPr>
                <a:solidFill>
                  <a:srgbClr val="000000"/>
                </a:solidFill>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53" name="Google Shape;153;p34"/>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4"/>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4"/>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da-DK"/>
              <a:t>‹#›</a:t>
            </a:fld>
            <a:endParaRPr/>
          </a:p>
        </p:txBody>
      </p:sp>
      <p:sp>
        <p:nvSpPr>
          <p:cNvPr id="156" name="Google Shape;156;p34"/>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157" name="Google Shape;157;p34"/>
          <p:cNvPicPr preferRelativeResize="0"/>
          <p:nvPr/>
        </p:nvPicPr>
        <p:blipFill rotWithShape="1">
          <a:blip r:embed="rId2">
            <a:alphaModFix/>
          </a:blip>
          <a:srcRect b="0" l="0" r="0" t="0"/>
          <a:stretch/>
        </p:blipFill>
        <p:spPr>
          <a:xfrm>
            <a:off x="112522" y="150991"/>
            <a:ext cx="461945" cy="615927"/>
          </a:xfrm>
          <a:prstGeom prst="rect">
            <a:avLst/>
          </a:prstGeom>
          <a:noFill/>
          <a:ln>
            <a:noFill/>
          </a:ln>
        </p:spPr>
      </p:pic>
      <p:sp>
        <p:nvSpPr>
          <p:cNvPr id="158" name="Google Shape;158;p34"/>
          <p:cNvSpPr/>
          <p:nvPr/>
        </p:nvSpPr>
        <p:spPr>
          <a:xfrm>
            <a:off x="5427000" y="1357200"/>
            <a:ext cx="2929500" cy="3906000"/>
          </a:xfrm>
          <a:prstGeom prst="rect">
            <a:avLst/>
          </a:prstGeom>
          <a:no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159" name="Google Shape;159;p34"/>
          <p:cNvPicPr preferRelativeResize="0"/>
          <p:nvPr/>
        </p:nvPicPr>
        <p:blipFill rotWithShape="1">
          <a:blip r:embed="rId3">
            <a:alphaModFix/>
          </a:blip>
          <a:srcRect b="0" l="0" r="0" t="0"/>
          <a:stretch/>
        </p:blipFill>
        <p:spPr>
          <a:xfrm>
            <a:off x="5427000" y="1357200"/>
            <a:ext cx="2929500" cy="3906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forside">
  <p:cSld name="Afsnitsforside">
    <p:bg>
      <p:bgPr>
        <a:solidFill>
          <a:schemeClr val="dk1"/>
        </a:solidFill>
      </p:bgPr>
    </p:bg>
    <p:spTree>
      <p:nvGrpSpPr>
        <p:cNvPr id="160" name="Shape 160"/>
        <p:cNvGrpSpPr/>
        <p:nvPr/>
      </p:nvGrpSpPr>
      <p:grpSpPr>
        <a:xfrm>
          <a:off x="0" y="0"/>
          <a:ext cx="0" cy="0"/>
          <a:chOff x="0" y="0"/>
          <a:chExt cx="0" cy="0"/>
        </a:xfrm>
      </p:grpSpPr>
      <p:sp>
        <p:nvSpPr>
          <p:cNvPr id="161" name="Google Shape;161;p35"/>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sp>
        <p:nvSpPr>
          <p:cNvPr id="162" name="Google Shape;162;p35"/>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63" name="Google Shape;163;p35"/>
          <p:cNvSpPr txBox="1"/>
          <p:nvPr>
            <p:ph type="title"/>
          </p:nvPr>
        </p:nvSpPr>
        <p:spPr>
          <a:xfrm>
            <a:off x="570704" y="1357200"/>
            <a:ext cx="7992272" cy="1911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4950"/>
              <a:buFont typeface="Arial"/>
              <a:buNone/>
              <a:defRPr sz="495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5"/>
          <p:cNvSpPr txBox="1"/>
          <p:nvPr>
            <p:ph idx="1" type="body"/>
          </p:nvPr>
        </p:nvSpPr>
        <p:spPr>
          <a:xfrm>
            <a:off x="573882" y="3560400"/>
            <a:ext cx="7989093" cy="2736000"/>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Char char="•"/>
              <a:defRPr>
                <a:solidFill>
                  <a:srgbClr val="000000"/>
                </a:solidFill>
              </a:defRPr>
            </a:lvl1pPr>
            <a:lvl2pPr indent="-323850" lvl="1" marL="914400" algn="l">
              <a:lnSpc>
                <a:spcPct val="100000"/>
              </a:lnSpc>
              <a:spcBef>
                <a:spcPts val="825"/>
              </a:spcBef>
              <a:spcAft>
                <a:spcPts val="0"/>
              </a:spcAft>
              <a:buClr>
                <a:srgbClr val="000000"/>
              </a:buClr>
              <a:buSzPts val="1500"/>
              <a:buChar char="•"/>
              <a:defRPr>
                <a:solidFill>
                  <a:srgbClr val="000000"/>
                </a:solidFill>
              </a:defRPr>
            </a:lvl2pPr>
            <a:lvl3pPr indent="-323850" lvl="2" marL="1371600" algn="l">
              <a:lnSpc>
                <a:spcPct val="100000"/>
              </a:lnSpc>
              <a:spcBef>
                <a:spcPts val="825"/>
              </a:spcBef>
              <a:spcAft>
                <a:spcPts val="0"/>
              </a:spcAft>
              <a:buClr>
                <a:srgbClr val="000000"/>
              </a:buClr>
              <a:buSzPts val="1500"/>
              <a:buChar char="•"/>
              <a:defRPr>
                <a:solidFill>
                  <a:srgbClr val="000000"/>
                </a:solidFill>
              </a:defRPr>
            </a:lvl3pPr>
            <a:lvl4pPr indent="-323850" lvl="3" marL="1828800" algn="l">
              <a:lnSpc>
                <a:spcPct val="100000"/>
              </a:lnSpc>
              <a:spcBef>
                <a:spcPts val="825"/>
              </a:spcBef>
              <a:spcAft>
                <a:spcPts val="0"/>
              </a:spcAft>
              <a:buClr>
                <a:srgbClr val="000000"/>
              </a:buClr>
              <a:buSzPts val="1500"/>
              <a:buChar char="•"/>
              <a:defRPr>
                <a:solidFill>
                  <a:srgbClr val="000000"/>
                </a:solidFill>
              </a:defRPr>
            </a:lvl4pPr>
            <a:lvl5pPr indent="-323850" lvl="4" marL="2286000" algn="l">
              <a:lnSpc>
                <a:spcPct val="100000"/>
              </a:lnSpc>
              <a:spcBef>
                <a:spcPts val="825"/>
              </a:spcBef>
              <a:spcAft>
                <a:spcPts val="0"/>
              </a:spcAft>
              <a:buClr>
                <a:srgbClr val="000000"/>
              </a:buClr>
              <a:buSzPts val="1500"/>
              <a:buChar char="•"/>
              <a:defRPr>
                <a:solidFill>
                  <a:srgbClr val="000000"/>
                </a:solidFill>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65" name="Google Shape;165;p35"/>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5"/>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5"/>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68" name="Google Shape;168;p35"/>
          <p:cNvPicPr preferRelativeResize="0"/>
          <p:nvPr/>
        </p:nvPicPr>
        <p:blipFill rotWithShape="1">
          <a:blip r:embed="rId2">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forside - billede ">
  <p:cSld name="Afsnitsforside - billede ">
    <p:bg>
      <p:bgPr>
        <a:solidFill>
          <a:schemeClr val="dk1"/>
        </a:solidFill>
      </p:bgPr>
    </p:bg>
    <p:spTree>
      <p:nvGrpSpPr>
        <p:cNvPr id="169" name="Shape 169"/>
        <p:cNvGrpSpPr/>
        <p:nvPr/>
      </p:nvGrpSpPr>
      <p:grpSpPr>
        <a:xfrm>
          <a:off x="0" y="0"/>
          <a:ext cx="0" cy="0"/>
          <a:chOff x="0" y="0"/>
          <a:chExt cx="0" cy="0"/>
        </a:xfrm>
      </p:grpSpPr>
      <p:sp>
        <p:nvSpPr>
          <p:cNvPr id="170" name="Google Shape;170;p36"/>
          <p:cNvSpPr/>
          <p:nvPr>
            <p:ph idx="2" type="pic"/>
          </p:nvPr>
        </p:nvSpPr>
        <p:spPr>
          <a:xfrm>
            <a:off x="1" y="0"/>
            <a:ext cx="9143999" cy="6800400"/>
          </a:xfrm>
          <a:prstGeom prst="rect">
            <a:avLst/>
          </a:prstGeom>
          <a:solidFill>
            <a:schemeClr val="dk1"/>
          </a:solidFill>
          <a:ln>
            <a:noFill/>
          </a:ln>
        </p:spPr>
      </p:sp>
      <p:sp>
        <p:nvSpPr>
          <p:cNvPr id="171" name="Google Shape;171;p36"/>
          <p:cNvSpPr txBox="1"/>
          <p:nvPr>
            <p:ph type="title"/>
          </p:nvPr>
        </p:nvSpPr>
        <p:spPr>
          <a:xfrm>
            <a:off x="570704" y="1357313"/>
            <a:ext cx="7992272" cy="1910143"/>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950"/>
              <a:buFont typeface="Arial"/>
              <a:buNone/>
              <a:defRPr sz="49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6"/>
          <p:cNvSpPr txBox="1"/>
          <p:nvPr>
            <p:ph idx="1" type="body"/>
          </p:nvPr>
        </p:nvSpPr>
        <p:spPr>
          <a:xfrm>
            <a:off x="573882" y="3560064"/>
            <a:ext cx="7989093" cy="27343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825"/>
              </a:spcBef>
              <a:spcAft>
                <a:spcPts val="0"/>
              </a:spcAft>
              <a:buClr>
                <a:schemeClr val="lt1"/>
              </a:buClr>
              <a:buSzPts val="1800"/>
              <a:buChar char="•"/>
              <a:defRPr/>
            </a:lvl1pPr>
            <a:lvl2pPr indent="-342900" lvl="1" marL="914400" algn="l">
              <a:lnSpc>
                <a:spcPct val="100000"/>
              </a:lnSpc>
              <a:spcBef>
                <a:spcPts val="825"/>
              </a:spcBef>
              <a:spcAft>
                <a:spcPts val="0"/>
              </a:spcAft>
              <a:buClr>
                <a:schemeClr val="lt1"/>
              </a:buClr>
              <a:buSzPts val="1800"/>
              <a:buChar char="•"/>
              <a:defRPr/>
            </a:lvl2pPr>
            <a:lvl3pPr indent="-342900" lvl="2" marL="1371600" algn="l">
              <a:lnSpc>
                <a:spcPct val="100000"/>
              </a:lnSpc>
              <a:spcBef>
                <a:spcPts val="825"/>
              </a:spcBef>
              <a:spcAft>
                <a:spcPts val="0"/>
              </a:spcAft>
              <a:buClr>
                <a:schemeClr val="lt1"/>
              </a:buClr>
              <a:buSzPts val="1800"/>
              <a:buChar char="•"/>
              <a:defRPr/>
            </a:lvl3pPr>
            <a:lvl4pPr indent="-342900" lvl="3" marL="1828800" algn="l">
              <a:lnSpc>
                <a:spcPct val="100000"/>
              </a:lnSpc>
              <a:spcBef>
                <a:spcPts val="825"/>
              </a:spcBef>
              <a:spcAft>
                <a:spcPts val="0"/>
              </a:spcAft>
              <a:buClr>
                <a:schemeClr val="lt1"/>
              </a:buClr>
              <a:buSzPts val="1800"/>
              <a:buChar char="•"/>
              <a:defRPr/>
            </a:lvl4pPr>
            <a:lvl5pPr indent="-342900" lvl="4" marL="2286000" algn="l">
              <a:lnSpc>
                <a:spcPct val="100000"/>
              </a:lnSpc>
              <a:spcBef>
                <a:spcPts val="825"/>
              </a:spcBef>
              <a:spcAft>
                <a:spcPts val="0"/>
              </a:spcAft>
              <a:buClr>
                <a:schemeClr val="lt1"/>
              </a:buClr>
              <a:buSzPts val="1800"/>
              <a:buChar char="•"/>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73" name="Google Shape;173;p36"/>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6"/>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6"/>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da-DK"/>
              <a:t>‹#›</a:t>
            </a:fld>
            <a:endParaRPr/>
          </a:p>
        </p:txBody>
      </p:sp>
      <p:sp>
        <p:nvSpPr>
          <p:cNvPr id="176" name="Google Shape;176;p36"/>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77" name="Google Shape;177;p36"/>
          <p:cNvSpPr txBox="1"/>
          <p:nvPr>
            <p:ph idx="3" type="body"/>
          </p:nvPr>
        </p:nvSpPr>
        <p:spPr>
          <a:xfrm>
            <a:off x="113400" y="150990"/>
            <a:ext cx="461700" cy="6156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00000"/>
              </a:lnSpc>
              <a:spcBef>
                <a:spcPts val="825"/>
              </a:spcBef>
              <a:spcAft>
                <a:spcPts val="0"/>
              </a:spcAft>
              <a:buClr>
                <a:schemeClr val="lt1"/>
              </a:buClr>
              <a:buSzPts val="100"/>
              <a:buFont typeface="Arial"/>
              <a:buNone/>
              <a:defRPr sz="100"/>
            </a:lvl1pPr>
            <a:lvl2pPr indent="-342900" lvl="1" marL="914400" algn="l">
              <a:lnSpc>
                <a:spcPct val="100000"/>
              </a:lnSpc>
              <a:spcBef>
                <a:spcPts val="825"/>
              </a:spcBef>
              <a:spcAft>
                <a:spcPts val="0"/>
              </a:spcAft>
              <a:buClr>
                <a:schemeClr val="lt1"/>
              </a:buClr>
              <a:buSzPts val="1800"/>
              <a:buChar char="•"/>
              <a:defRPr/>
            </a:lvl2pPr>
            <a:lvl3pPr indent="-342900" lvl="2" marL="1371600" algn="l">
              <a:lnSpc>
                <a:spcPct val="100000"/>
              </a:lnSpc>
              <a:spcBef>
                <a:spcPts val="825"/>
              </a:spcBef>
              <a:spcAft>
                <a:spcPts val="0"/>
              </a:spcAft>
              <a:buClr>
                <a:schemeClr val="lt1"/>
              </a:buClr>
              <a:buSzPts val="1800"/>
              <a:buChar char="•"/>
              <a:defRPr/>
            </a:lvl3pPr>
            <a:lvl4pPr indent="-342900" lvl="3" marL="1828800" algn="l">
              <a:lnSpc>
                <a:spcPct val="100000"/>
              </a:lnSpc>
              <a:spcBef>
                <a:spcPts val="825"/>
              </a:spcBef>
              <a:spcAft>
                <a:spcPts val="0"/>
              </a:spcAft>
              <a:buClr>
                <a:schemeClr val="lt1"/>
              </a:buClr>
              <a:buSzPts val="1800"/>
              <a:buChar char="•"/>
              <a:defRPr/>
            </a:lvl4pPr>
            <a:lvl5pPr indent="-342900" lvl="4" marL="2286000" algn="l">
              <a:lnSpc>
                <a:spcPct val="100000"/>
              </a:lnSpc>
              <a:spcBef>
                <a:spcPts val="825"/>
              </a:spcBef>
              <a:spcAft>
                <a:spcPts val="0"/>
              </a:spcAft>
              <a:buClr>
                <a:schemeClr val="lt1"/>
              </a:buClr>
              <a:buSzPts val="1800"/>
              <a:buChar char="•"/>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forside - femte element" type="secHead">
  <p:cSld name="SECTION_HEADER">
    <p:bg>
      <p:bgPr>
        <a:solidFill>
          <a:schemeClr val="dk1"/>
        </a:solidFill>
      </p:bgPr>
    </p:bg>
    <p:spTree>
      <p:nvGrpSpPr>
        <p:cNvPr id="178" name="Shape 178"/>
        <p:cNvGrpSpPr/>
        <p:nvPr/>
      </p:nvGrpSpPr>
      <p:grpSpPr>
        <a:xfrm>
          <a:off x="0" y="0"/>
          <a:ext cx="0" cy="0"/>
          <a:chOff x="0" y="0"/>
          <a:chExt cx="0" cy="0"/>
        </a:xfrm>
      </p:grpSpPr>
      <p:sp>
        <p:nvSpPr>
          <p:cNvPr id="179" name="Google Shape;179;p37"/>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pic>
        <p:nvPicPr>
          <p:cNvPr id="180" name="Google Shape;180;p37"/>
          <p:cNvPicPr preferRelativeResize="0"/>
          <p:nvPr/>
        </p:nvPicPr>
        <p:blipFill rotWithShape="1">
          <a:blip r:embed="rId2">
            <a:alphaModFix/>
          </a:blip>
          <a:srcRect b="0" l="0" r="0" t="0"/>
          <a:stretch/>
        </p:blipFill>
        <p:spPr>
          <a:xfrm>
            <a:off x="4835882" y="1155800"/>
            <a:ext cx="4309904" cy="5394127"/>
          </a:xfrm>
          <a:prstGeom prst="rect">
            <a:avLst/>
          </a:prstGeom>
          <a:noFill/>
          <a:ln>
            <a:noFill/>
          </a:ln>
        </p:spPr>
      </p:pic>
      <p:sp>
        <p:nvSpPr>
          <p:cNvPr id="181" name="Google Shape;181;p37"/>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82" name="Google Shape;182;p37"/>
          <p:cNvSpPr txBox="1"/>
          <p:nvPr>
            <p:ph type="title"/>
          </p:nvPr>
        </p:nvSpPr>
        <p:spPr>
          <a:xfrm>
            <a:off x="566705" y="1659453"/>
            <a:ext cx="5562000" cy="21689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3375"/>
              <a:buFont typeface="Arial"/>
              <a:buNone/>
              <a:defRPr sz="3375">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7"/>
          <p:cNvSpPr txBox="1"/>
          <p:nvPr>
            <p:ph idx="1" type="body"/>
          </p:nvPr>
        </p:nvSpPr>
        <p:spPr>
          <a:xfrm>
            <a:off x="573881" y="3831570"/>
            <a:ext cx="5562000" cy="120215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25"/>
              </a:spcBef>
              <a:spcAft>
                <a:spcPts val="0"/>
              </a:spcAft>
              <a:buClr>
                <a:srgbClr val="000000"/>
              </a:buClr>
              <a:buSzPts val="1800"/>
              <a:buNone/>
              <a:defRPr i="1" sz="1800">
                <a:solidFill>
                  <a:srgbClr val="000000"/>
                </a:solidFill>
              </a:defRPr>
            </a:lvl1pPr>
            <a:lvl2pPr indent="-228600" lvl="1" marL="914400" algn="l">
              <a:lnSpc>
                <a:spcPct val="100000"/>
              </a:lnSpc>
              <a:spcBef>
                <a:spcPts val="825"/>
              </a:spcBef>
              <a:spcAft>
                <a:spcPts val="0"/>
              </a:spcAft>
              <a:buClr>
                <a:schemeClr val="lt1"/>
              </a:buClr>
              <a:buSzPts val="1500"/>
              <a:buNone/>
              <a:defRPr sz="1500">
                <a:solidFill>
                  <a:schemeClr val="lt1"/>
                </a:solidFill>
              </a:defRPr>
            </a:lvl2pPr>
            <a:lvl3pPr indent="-228600" lvl="2" marL="1371600" algn="l">
              <a:lnSpc>
                <a:spcPct val="100000"/>
              </a:lnSpc>
              <a:spcBef>
                <a:spcPts val="825"/>
              </a:spcBef>
              <a:spcAft>
                <a:spcPts val="0"/>
              </a:spcAft>
              <a:buClr>
                <a:schemeClr val="lt1"/>
              </a:buClr>
              <a:buSzPts val="1350"/>
              <a:buNone/>
              <a:defRPr sz="1350">
                <a:solidFill>
                  <a:schemeClr val="lt1"/>
                </a:solidFill>
              </a:defRPr>
            </a:lvl3pPr>
            <a:lvl4pPr indent="-228600" lvl="3" marL="1828800" algn="l">
              <a:lnSpc>
                <a:spcPct val="100000"/>
              </a:lnSpc>
              <a:spcBef>
                <a:spcPts val="825"/>
              </a:spcBef>
              <a:spcAft>
                <a:spcPts val="0"/>
              </a:spcAft>
              <a:buClr>
                <a:schemeClr val="lt1"/>
              </a:buClr>
              <a:buSzPts val="1200"/>
              <a:buNone/>
              <a:defRPr sz="1200">
                <a:solidFill>
                  <a:schemeClr val="lt1"/>
                </a:solidFill>
              </a:defRPr>
            </a:lvl4pPr>
            <a:lvl5pPr indent="-228600" lvl="4" marL="2286000" algn="l">
              <a:lnSpc>
                <a:spcPct val="100000"/>
              </a:lnSpc>
              <a:spcBef>
                <a:spcPts val="825"/>
              </a:spcBef>
              <a:spcAft>
                <a:spcPts val="0"/>
              </a:spcAft>
              <a:buClr>
                <a:schemeClr val="lt1"/>
              </a:buClr>
              <a:buSzPts val="1200"/>
              <a:buNone/>
              <a:defRPr sz="1200">
                <a:solidFill>
                  <a:schemeClr val="lt1"/>
                </a:solidFill>
              </a:defRPr>
            </a:lvl5pPr>
            <a:lvl6pPr indent="-228600" lvl="5" marL="2743200" algn="l">
              <a:lnSpc>
                <a:spcPct val="100000"/>
              </a:lnSpc>
              <a:spcBef>
                <a:spcPts val="825"/>
              </a:spcBef>
              <a:spcAft>
                <a:spcPts val="0"/>
              </a:spcAft>
              <a:buClr>
                <a:schemeClr val="lt1"/>
              </a:buClr>
              <a:buSzPts val="1200"/>
              <a:buNone/>
              <a:defRPr sz="1200">
                <a:solidFill>
                  <a:schemeClr val="lt1"/>
                </a:solidFill>
              </a:defRPr>
            </a:lvl6pPr>
            <a:lvl7pPr indent="-228600" lvl="6" marL="3200400" algn="l">
              <a:lnSpc>
                <a:spcPct val="100000"/>
              </a:lnSpc>
              <a:spcBef>
                <a:spcPts val="825"/>
              </a:spcBef>
              <a:spcAft>
                <a:spcPts val="0"/>
              </a:spcAft>
              <a:buClr>
                <a:schemeClr val="lt1"/>
              </a:buClr>
              <a:buSzPts val="1200"/>
              <a:buNone/>
              <a:defRPr sz="1200">
                <a:solidFill>
                  <a:schemeClr val="lt1"/>
                </a:solidFill>
              </a:defRPr>
            </a:lvl7pPr>
            <a:lvl8pPr indent="-228600" lvl="7" marL="3657600" algn="l">
              <a:lnSpc>
                <a:spcPct val="100000"/>
              </a:lnSpc>
              <a:spcBef>
                <a:spcPts val="825"/>
              </a:spcBef>
              <a:spcAft>
                <a:spcPts val="0"/>
              </a:spcAft>
              <a:buClr>
                <a:schemeClr val="lt1"/>
              </a:buClr>
              <a:buSzPts val="1200"/>
              <a:buNone/>
              <a:defRPr sz="1200">
                <a:solidFill>
                  <a:schemeClr val="lt1"/>
                </a:solidFill>
              </a:defRPr>
            </a:lvl8pPr>
            <a:lvl9pPr indent="-228600" lvl="8" marL="4114800" algn="l">
              <a:lnSpc>
                <a:spcPct val="100000"/>
              </a:lnSpc>
              <a:spcBef>
                <a:spcPts val="825"/>
              </a:spcBef>
              <a:spcAft>
                <a:spcPts val="0"/>
              </a:spcAft>
              <a:buClr>
                <a:schemeClr val="lt1"/>
              </a:buClr>
              <a:buSzPts val="1200"/>
              <a:buNone/>
              <a:defRPr sz="1200">
                <a:solidFill>
                  <a:schemeClr val="lt1"/>
                </a:solidFill>
              </a:defRPr>
            </a:lvl9pPr>
          </a:lstStyle>
          <a:p/>
        </p:txBody>
      </p:sp>
      <p:sp>
        <p:nvSpPr>
          <p:cNvPr id="184" name="Google Shape;184;p37"/>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7"/>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7"/>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87" name="Google Shape;187;p37"/>
          <p:cNvPicPr preferRelativeResize="0"/>
          <p:nvPr/>
        </p:nvPicPr>
        <p:blipFill rotWithShape="1">
          <a:blip r:embed="rId3">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 femte element">
  <p:cSld name="Citat - femte element">
    <p:bg>
      <p:bgPr>
        <a:solidFill>
          <a:schemeClr val="dk1"/>
        </a:solidFill>
      </p:bgPr>
    </p:bg>
    <p:spTree>
      <p:nvGrpSpPr>
        <p:cNvPr id="188" name="Shape 188"/>
        <p:cNvGrpSpPr/>
        <p:nvPr/>
      </p:nvGrpSpPr>
      <p:grpSpPr>
        <a:xfrm>
          <a:off x="0" y="0"/>
          <a:ext cx="0" cy="0"/>
          <a:chOff x="0" y="0"/>
          <a:chExt cx="0" cy="0"/>
        </a:xfrm>
      </p:grpSpPr>
      <p:sp>
        <p:nvSpPr>
          <p:cNvPr id="189" name="Google Shape;189;p38"/>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pic>
        <p:nvPicPr>
          <p:cNvPr id="190" name="Google Shape;190;p38"/>
          <p:cNvPicPr preferRelativeResize="0"/>
          <p:nvPr/>
        </p:nvPicPr>
        <p:blipFill rotWithShape="1">
          <a:blip r:embed="rId2">
            <a:alphaModFix/>
          </a:blip>
          <a:srcRect b="0" l="0" r="0" t="0"/>
          <a:stretch/>
        </p:blipFill>
        <p:spPr>
          <a:xfrm>
            <a:off x="3904060" y="75272"/>
            <a:ext cx="5243320" cy="4940118"/>
          </a:xfrm>
          <a:prstGeom prst="rect">
            <a:avLst/>
          </a:prstGeom>
          <a:noFill/>
          <a:ln>
            <a:noFill/>
          </a:ln>
        </p:spPr>
      </p:pic>
      <p:sp>
        <p:nvSpPr>
          <p:cNvPr id="191" name="Google Shape;191;p38"/>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192" name="Google Shape;192;p38"/>
          <p:cNvSpPr txBox="1"/>
          <p:nvPr>
            <p:ph type="title"/>
          </p:nvPr>
        </p:nvSpPr>
        <p:spPr>
          <a:xfrm>
            <a:off x="570705" y="3345937"/>
            <a:ext cx="4131074"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38"/>
          <p:cNvSpPr txBox="1"/>
          <p:nvPr>
            <p:ph idx="1" type="body"/>
          </p:nvPr>
        </p:nvSpPr>
        <p:spPr>
          <a:xfrm>
            <a:off x="1492370" y="4550252"/>
            <a:ext cx="7071000" cy="1912444"/>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Font typeface="Arial"/>
              <a:buChar char="​"/>
              <a:defRPr i="1">
                <a:solidFill>
                  <a:srgbClr val="000000"/>
                </a:solidFill>
              </a:defRPr>
            </a:lvl1pPr>
            <a:lvl2pPr indent="-323850" lvl="1" marL="914400" algn="l">
              <a:lnSpc>
                <a:spcPct val="100000"/>
              </a:lnSpc>
              <a:spcBef>
                <a:spcPts val="825"/>
              </a:spcBef>
              <a:spcAft>
                <a:spcPts val="0"/>
              </a:spcAft>
              <a:buClr>
                <a:srgbClr val="000000"/>
              </a:buClr>
              <a:buSzPts val="1500"/>
              <a:buChar char="•"/>
              <a:defRPr sz="1500">
                <a:solidFill>
                  <a:srgbClr val="000000"/>
                </a:solidFill>
              </a:defRPr>
            </a:lvl2pPr>
            <a:lvl3pPr indent="-314325" lvl="2" marL="1371600" algn="l">
              <a:lnSpc>
                <a:spcPct val="100000"/>
              </a:lnSpc>
              <a:spcBef>
                <a:spcPts val="825"/>
              </a:spcBef>
              <a:spcAft>
                <a:spcPts val="0"/>
              </a:spcAft>
              <a:buClr>
                <a:schemeClr val="lt1"/>
              </a:buClr>
              <a:buSzPts val="1350"/>
              <a:buChar char="•"/>
              <a:defRPr sz="1350"/>
            </a:lvl3pPr>
            <a:lvl4pPr indent="-304800" lvl="3" marL="1828800" algn="l">
              <a:lnSpc>
                <a:spcPct val="100000"/>
              </a:lnSpc>
              <a:spcBef>
                <a:spcPts val="825"/>
              </a:spcBef>
              <a:spcAft>
                <a:spcPts val="0"/>
              </a:spcAft>
              <a:buClr>
                <a:schemeClr val="lt1"/>
              </a:buClr>
              <a:buSzPts val="1200"/>
              <a:buChar char="•"/>
              <a:defRPr sz="1200"/>
            </a:lvl4pPr>
            <a:lvl5pPr indent="-342900" lvl="4" marL="2286000" algn="l">
              <a:lnSpc>
                <a:spcPct val="100000"/>
              </a:lnSpc>
              <a:spcBef>
                <a:spcPts val="825"/>
              </a:spcBef>
              <a:spcAft>
                <a:spcPts val="0"/>
              </a:spcAft>
              <a:buClr>
                <a:schemeClr val="lt1"/>
              </a:buClr>
              <a:buSzPts val="1800"/>
              <a:buChar char="•"/>
              <a:defRPr/>
            </a:lvl5pPr>
            <a:lvl6pPr indent="-342900" lvl="5" marL="2743200" algn="l">
              <a:lnSpc>
                <a:spcPct val="100000"/>
              </a:lnSpc>
              <a:spcBef>
                <a:spcPts val="825"/>
              </a:spcBef>
              <a:spcAft>
                <a:spcPts val="0"/>
              </a:spcAft>
              <a:buClr>
                <a:schemeClr val="lt1"/>
              </a:buClr>
              <a:buSzPts val="1800"/>
              <a:buChar char="•"/>
              <a:defRPr/>
            </a:lvl6pPr>
            <a:lvl7pPr indent="-342900" lvl="6" marL="3200400" algn="l">
              <a:lnSpc>
                <a:spcPct val="100000"/>
              </a:lnSpc>
              <a:spcBef>
                <a:spcPts val="825"/>
              </a:spcBef>
              <a:spcAft>
                <a:spcPts val="0"/>
              </a:spcAft>
              <a:buClr>
                <a:schemeClr val="lt1"/>
              </a:buClr>
              <a:buSzPts val="1800"/>
              <a:buChar char="•"/>
              <a:defRPr/>
            </a:lvl7pPr>
            <a:lvl8pPr indent="-342900" lvl="7" marL="3657600" algn="l">
              <a:lnSpc>
                <a:spcPct val="100000"/>
              </a:lnSpc>
              <a:spcBef>
                <a:spcPts val="825"/>
              </a:spcBef>
              <a:spcAft>
                <a:spcPts val="0"/>
              </a:spcAft>
              <a:buClr>
                <a:schemeClr val="lt1"/>
              </a:buClr>
              <a:buSzPts val="1800"/>
              <a:buChar char="•"/>
              <a:defRPr/>
            </a:lvl8pPr>
            <a:lvl9pPr indent="-342900" lvl="8" marL="4114800" algn="l">
              <a:lnSpc>
                <a:spcPct val="100000"/>
              </a:lnSpc>
              <a:spcBef>
                <a:spcPts val="825"/>
              </a:spcBef>
              <a:spcAft>
                <a:spcPts val="0"/>
              </a:spcAft>
              <a:buClr>
                <a:schemeClr val="lt1"/>
              </a:buClr>
              <a:buSzPts val="1800"/>
              <a:buChar char="•"/>
              <a:defRPr/>
            </a:lvl9pPr>
          </a:lstStyle>
          <a:p/>
        </p:txBody>
      </p:sp>
      <p:sp>
        <p:nvSpPr>
          <p:cNvPr id="194" name="Google Shape;194;p38"/>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8"/>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38"/>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97" name="Google Shape;197;p38"/>
          <p:cNvPicPr preferRelativeResize="0"/>
          <p:nvPr/>
        </p:nvPicPr>
        <p:blipFill rotWithShape="1">
          <a:blip r:embed="rId3">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p:cSld name="Citat">
    <p:bg>
      <p:bgPr>
        <a:solidFill>
          <a:schemeClr val="lt1"/>
        </a:solidFill>
      </p:bgPr>
    </p:bg>
    <p:spTree>
      <p:nvGrpSpPr>
        <p:cNvPr id="198" name="Shape 198"/>
        <p:cNvGrpSpPr/>
        <p:nvPr/>
      </p:nvGrpSpPr>
      <p:grpSpPr>
        <a:xfrm>
          <a:off x="0" y="0"/>
          <a:ext cx="0" cy="0"/>
          <a:chOff x="0" y="0"/>
          <a:chExt cx="0" cy="0"/>
        </a:xfrm>
      </p:grpSpPr>
      <p:sp>
        <p:nvSpPr>
          <p:cNvPr id="199" name="Google Shape;199;p39"/>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pic>
        <p:nvPicPr>
          <p:cNvPr id="200" name="Google Shape;200;p39"/>
          <p:cNvPicPr preferRelativeResize="0"/>
          <p:nvPr/>
        </p:nvPicPr>
        <p:blipFill rotWithShape="1">
          <a:blip r:embed="rId2">
            <a:alphaModFix/>
          </a:blip>
          <a:srcRect b="7163" l="0" r="5792" t="0"/>
          <a:stretch/>
        </p:blipFill>
        <p:spPr>
          <a:xfrm>
            <a:off x="5160108" y="2199410"/>
            <a:ext cx="3979496" cy="4595091"/>
          </a:xfrm>
          <a:prstGeom prst="rect">
            <a:avLst/>
          </a:prstGeom>
          <a:noFill/>
          <a:ln>
            <a:noFill/>
          </a:ln>
        </p:spPr>
      </p:pic>
      <p:sp>
        <p:nvSpPr>
          <p:cNvPr id="201" name="Google Shape;201;p39"/>
          <p:cNvSpPr txBox="1"/>
          <p:nvPr>
            <p:ph type="title"/>
          </p:nvPr>
        </p:nvSpPr>
        <p:spPr>
          <a:xfrm>
            <a:off x="569700" y="3344400"/>
            <a:ext cx="4131000"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39"/>
          <p:cNvSpPr txBox="1"/>
          <p:nvPr>
            <p:ph idx="1" type="body"/>
          </p:nvPr>
        </p:nvSpPr>
        <p:spPr>
          <a:xfrm>
            <a:off x="1492370" y="4550252"/>
            <a:ext cx="7071000" cy="1912444"/>
          </a:xfrm>
          <a:prstGeom prst="rect">
            <a:avLst/>
          </a:prstGeom>
          <a:noFill/>
          <a:ln>
            <a:noFill/>
          </a:ln>
        </p:spPr>
        <p:txBody>
          <a:bodyPr anchorCtr="0" anchor="t" bIns="0" lIns="0" spcFirstLastPara="1" rIns="0" wrap="square" tIns="0">
            <a:noAutofit/>
          </a:bodyPr>
          <a:lstStyle>
            <a:lvl1pPr indent="-323850" lvl="0" marL="457200" algn="l">
              <a:lnSpc>
                <a:spcPct val="100000"/>
              </a:lnSpc>
              <a:spcBef>
                <a:spcPts val="825"/>
              </a:spcBef>
              <a:spcAft>
                <a:spcPts val="0"/>
              </a:spcAft>
              <a:buClr>
                <a:srgbClr val="000000"/>
              </a:buClr>
              <a:buSzPts val="1500"/>
              <a:buFont typeface="Arial"/>
              <a:buChar char="​"/>
              <a:defRPr i="1">
                <a:solidFill>
                  <a:srgbClr val="000000"/>
                </a:solidFill>
              </a:defRPr>
            </a:lvl1pPr>
            <a:lvl2pPr indent="-323850" lvl="1" marL="914400" algn="l">
              <a:lnSpc>
                <a:spcPct val="100000"/>
              </a:lnSpc>
              <a:spcBef>
                <a:spcPts val="825"/>
              </a:spcBef>
              <a:spcAft>
                <a:spcPts val="0"/>
              </a:spcAft>
              <a:buClr>
                <a:srgbClr val="000000"/>
              </a:buClr>
              <a:buSzPts val="1500"/>
              <a:buChar char="•"/>
              <a:defRPr sz="1500">
                <a:solidFill>
                  <a:srgbClr val="000000"/>
                </a:solidFill>
              </a:defRPr>
            </a:lvl2pPr>
            <a:lvl3pPr indent="-314325" lvl="2" marL="1371600" algn="l">
              <a:lnSpc>
                <a:spcPct val="100000"/>
              </a:lnSpc>
              <a:spcBef>
                <a:spcPts val="825"/>
              </a:spcBef>
              <a:spcAft>
                <a:spcPts val="0"/>
              </a:spcAft>
              <a:buClr>
                <a:schemeClr val="dk1"/>
              </a:buClr>
              <a:buSzPts val="1350"/>
              <a:buChar char="•"/>
              <a:defRPr sz="1350"/>
            </a:lvl3pPr>
            <a:lvl4pPr indent="-304800" lvl="3" marL="1828800" algn="l">
              <a:lnSpc>
                <a:spcPct val="100000"/>
              </a:lnSpc>
              <a:spcBef>
                <a:spcPts val="825"/>
              </a:spcBef>
              <a:spcAft>
                <a:spcPts val="0"/>
              </a:spcAft>
              <a:buClr>
                <a:schemeClr val="dk1"/>
              </a:buClr>
              <a:buSzPts val="1200"/>
              <a:buChar char="•"/>
              <a:defRPr sz="1200"/>
            </a:lvl4pPr>
            <a:lvl5pPr indent="-342900" lvl="4" marL="2286000" algn="l">
              <a:lnSpc>
                <a:spcPct val="100000"/>
              </a:lnSpc>
              <a:spcBef>
                <a:spcPts val="825"/>
              </a:spcBef>
              <a:spcAft>
                <a:spcPts val="0"/>
              </a:spcAft>
              <a:buClr>
                <a:schemeClr val="dk1"/>
              </a:buClr>
              <a:buSzPts val="1800"/>
              <a:buChar char="•"/>
              <a:defRPr/>
            </a:lvl5pPr>
            <a:lvl6pPr indent="-342900" lvl="5" marL="2743200" algn="l">
              <a:lnSpc>
                <a:spcPct val="100000"/>
              </a:lnSpc>
              <a:spcBef>
                <a:spcPts val="825"/>
              </a:spcBef>
              <a:spcAft>
                <a:spcPts val="0"/>
              </a:spcAft>
              <a:buClr>
                <a:schemeClr val="dk1"/>
              </a:buClr>
              <a:buSzPts val="1800"/>
              <a:buChar char="•"/>
              <a:defRPr/>
            </a:lvl6pPr>
            <a:lvl7pPr indent="-342900" lvl="6" marL="3200400" algn="l">
              <a:lnSpc>
                <a:spcPct val="100000"/>
              </a:lnSpc>
              <a:spcBef>
                <a:spcPts val="825"/>
              </a:spcBef>
              <a:spcAft>
                <a:spcPts val="0"/>
              </a:spcAft>
              <a:buClr>
                <a:schemeClr val="dk1"/>
              </a:buClr>
              <a:buSzPts val="1800"/>
              <a:buChar char="•"/>
              <a:defRPr/>
            </a:lvl7pPr>
            <a:lvl8pPr indent="-342900" lvl="7" marL="3657600" algn="l">
              <a:lnSpc>
                <a:spcPct val="100000"/>
              </a:lnSpc>
              <a:spcBef>
                <a:spcPts val="825"/>
              </a:spcBef>
              <a:spcAft>
                <a:spcPts val="0"/>
              </a:spcAft>
              <a:buClr>
                <a:schemeClr val="dk1"/>
              </a:buClr>
              <a:buSzPts val="1800"/>
              <a:buChar char="•"/>
              <a:defRPr/>
            </a:lvl8pPr>
            <a:lvl9pPr indent="-342900" lvl="8" marL="4114800" algn="l">
              <a:lnSpc>
                <a:spcPct val="100000"/>
              </a:lnSpc>
              <a:spcBef>
                <a:spcPts val="825"/>
              </a:spcBef>
              <a:spcAft>
                <a:spcPts val="0"/>
              </a:spcAft>
              <a:buClr>
                <a:schemeClr val="dk1"/>
              </a:buClr>
              <a:buSzPts val="1800"/>
              <a:buChar char="•"/>
              <a:defRPr/>
            </a:lvl9pPr>
          </a:lstStyle>
          <a:p/>
        </p:txBody>
      </p:sp>
      <p:sp>
        <p:nvSpPr>
          <p:cNvPr id="203" name="Google Shape;203;p39"/>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9"/>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9"/>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206" name="Google Shape;206;p39"/>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207" name="Google Shape;207;p39"/>
          <p:cNvPicPr preferRelativeResize="0"/>
          <p:nvPr/>
        </p:nvPicPr>
        <p:blipFill rotWithShape="1">
          <a:blip r:embed="rId3">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t billede">
  <p:cSld name="Stort billede">
    <p:spTree>
      <p:nvGrpSpPr>
        <p:cNvPr id="208" name="Shape 208"/>
        <p:cNvGrpSpPr/>
        <p:nvPr/>
      </p:nvGrpSpPr>
      <p:grpSpPr>
        <a:xfrm>
          <a:off x="0" y="0"/>
          <a:ext cx="0" cy="0"/>
          <a:chOff x="0" y="0"/>
          <a:chExt cx="0" cy="0"/>
        </a:xfrm>
      </p:grpSpPr>
      <p:sp>
        <p:nvSpPr>
          <p:cNvPr id="209" name="Google Shape;209;p40"/>
          <p:cNvSpPr/>
          <p:nvPr/>
        </p:nvSpPr>
        <p:spPr>
          <a:xfrm>
            <a:off x="0" y="0"/>
            <a:ext cx="9144000" cy="6800400"/>
          </a:xfrm>
          <a:prstGeom prst="rect">
            <a:avLst/>
          </a:prstGeom>
          <a:solidFill>
            <a:srgbClr val="FFFFFF"/>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210" name="Google Shape;210;p40"/>
          <p:cNvSpPr/>
          <p:nvPr>
            <p:ph idx="2" type="pic"/>
          </p:nvPr>
        </p:nvSpPr>
        <p:spPr>
          <a:xfrm>
            <a:off x="0" y="0"/>
            <a:ext cx="9144000" cy="6800400"/>
          </a:xfrm>
          <a:prstGeom prst="rect">
            <a:avLst/>
          </a:prstGeom>
          <a:solidFill>
            <a:schemeClr val="dk1"/>
          </a:solidFill>
          <a:ln>
            <a:noFill/>
          </a:ln>
        </p:spPr>
      </p:sp>
      <p:sp>
        <p:nvSpPr>
          <p:cNvPr id="211" name="Google Shape;211;p40"/>
          <p:cNvSpPr txBox="1"/>
          <p:nvPr>
            <p:ph idx="1" type="body"/>
          </p:nvPr>
        </p:nvSpPr>
        <p:spPr>
          <a:xfrm>
            <a:off x="113400" y="150990"/>
            <a:ext cx="461700" cy="6156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00000"/>
              </a:lnSpc>
              <a:spcBef>
                <a:spcPts val="825"/>
              </a:spcBef>
              <a:spcAft>
                <a:spcPts val="0"/>
              </a:spcAft>
              <a:buClr>
                <a:schemeClr val="dk1"/>
              </a:buClr>
              <a:buSzPts val="100"/>
              <a:buFont typeface="Arial"/>
              <a:buNone/>
              <a:defRPr sz="100"/>
            </a:lvl1pPr>
            <a:lvl2pPr indent="-342900" lvl="1" marL="914400" algn="l">
              <a:lnSpc>
                <a:spcPct val="100000"/>
              </a:lnSpc>
              <a:spcBef>
                <a:spcPts val="825"/>
              </a:spcBef>
              <a:spcAft>
                <a:spcPts val="0"/>
              </a:spcAft>
              <a:buClr>
                <a:schemeClr val="dk1"/>
              </a:buClr>
              <a:buSzPts val="1800"/>
              <a:buChar char="•"/>
              <a:defRPr/>
            </a:lvl2pPr>
            <a:lvl3pPr indent="-342900" lvl="2" marL="1371600" algn="l">
              <a:lnSpc>
                <a:spcPct val="100000"/>
              </a:lnSpc>
              <a:spcBef>
                <a:spcPts val="825"/>
              </a:spcBef>
              <a:spcAft>
                <a:spcPts val="0"/>
              </a:spcAft>
              <a:buClr>
                <a:schemeClr val="dk1"/>
              </a:buClr>
              <a:buSzPts val="1800"/>
              <a:buChar char="•"/>
              <a:defRPr/>
            </a:lvl3pPr>
            <a:lvl4pPr indent="-342900" lvl="3" marL="1828800" algn="l">
              <a:lnSpc>
                <a:spcPct val="100000"/>
              </a:lnSpc>
              <a:spcBef>
                <a:spcPts val="825"/>
              </a:spcBef>
              <a:spcAft>
                <a:spcPts val="0"/>
              </a:spcAft>
              <a:buClr>
                <a:schemeClr val="dk1"/>
              </a:buClr>
              <a:buSzPts val="1800"/>
              <a:buChar char="•"/>
              <a:defRPr/>
            </a:lvl4pPr>
            <a:lvl5pPr indent="-342900" lvl="4" marL="2286000" algn="l">
              <a:lnSpc>
                <a:spcPct val="100000"/>
              </a:lnSpc>
              <a:spcBef>
                <a:spcPts val="825"/>
              </a:spcBef>
              <a:spcAft>
                <a:spcPts val="0"/>
              </a:spcAft>
              <a:buClr>
                <a:schemeClr val="dk1"/>
              </a:buClr>
              <a:buSzPts val="1800"/>
              <a:buChar char="•"/>
              <a:defRPr/>
            </a:lvl5pPr>
            <a:lvl6pPr indent="-342900" lvl="5" marL="2743200" algn="l">
              <a:lnSpc>
                <a:spcPct val="100000"/>
              </a:lnSpc>
              <a:spcBef>
                <a:spcPts val="825"/>
              </a:spcBef>
              <a:spcAft>
                <a:spcPts val="0"/>
              </a:spcAft>
              <a:buClr>
                <a:schemeClr val="dk1"/>
              </a:buClr>
              <a:buSzPts val="1800"/>
              <a:buChar char="•"/>
              <a:defRPr/>
            </a:lvl6pPr>
            <a:lvl7pPr indent="-342900" lvl="6" marL="3200400" algn="l">
              <a:lnSpc>
                <a:spcPct val="100000"/>
              </a:lnSpc>
              <a:spcBef>
                <a:spcPts val="825"/>
              </a:spcBef>
              <a:spcAft>
                <a:spcPts val="0"/>
              </a:spcAft>
              <a:buClr>
                <a:schemeClr val="dk1"/>
              </a:buClr>
              <a:buSzPts val="1800"/>
              <a:buChar char="•"/>
              <a:defRPr/>
            </a:lvl7pPr>
            <a:lvl8pPr indent="-342900" lvl="7" marL="3657600" algn="l">
              <a:lnSpc>
                <a:spcPct val="100000"/>
              </a:lnSpc>
              <a:spcBef>
                <a:spcPts val="825"/>
              </a:spcBef>
              <a:spcAft>
                <a:spcPts val="0"/>
              </a:spcAft>
              <a:buClr>
                <a:schemeClr val="dk1"/>
              </a:buClr>
              <a:buSzPts val="1800"/>
              <a:buChar char="•"/>
              <a:defRPr/>
            </a:lvl8pPr>
            <a:lvl9pPr indent="-342900" lvl="8" marL="4114800" algn="l">
              <a:lnSpc>
                <a:spcPct val="100000"/>
              </a:lnSpc>
              <a:spcBef>
                <a:spcPts val="825"/>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lutning">
  <p:cSld name="Afslutning">
    <p:bg>
      <p:bgPr>
        <a:solidFill>
          <a:schemeClr val="dk1"/>
        </a:solidFill>
      </p:bgPr>
    </p:bg>
    <p:spTree>
      <p:nvGrpSpPr>
        <p:cNvPr id="212" name="Shape 212"/>
        <p:cNvGrpSpPr/>
        <p:nvPr/>
      </p:nvGrpSpPr>
      <p:grpSpPr>
        <a:xfrm>
          <a:off x="0" y="0"/>
          <a:ext cx="0" cy="0"/>
          <a:chOff x="0" y="0"/>
          <a:chExt cx="0" cy="0"/>
        </a:xfrm>
      </p:grpSpPr>
      <p:sp>
        <p:nvSpPr>
          <p:cNvPr id="213" name="Google Shape;213;p41"/>
          <p:cNvSpPr/>
          <p:nvPr/>
        </p:nvSpPr>
        <p:spPr>
          <a:xfrm>
            <a:off x="0" y="0"/>
            <a:ext cx="9144000" cy="6858000"/>
          </a:xfrm>
          <a:prstGeom prst="rect">
            <a:avLst/>
          </a:prstGeom>
          <a:solidFill>
            <a:srgbClr val="C4C6C9"/>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C4C6C9"/>
              </a:solidFill>
              <a:latin typeface="Arial"/>
              <a:ea typeface="Arial"/>
              <a:cs typeface="Arial"/>
              <a:sym typeface="Arial"/>
            </a:endParaRPr>
          </a:p>
        </p:txBody>
      </p:sp>
      <p:pic>
        <p:nvPicPr>
          <p:cNvPr id="214" name="Google Shape;214;p41"/>
          <p:cNvPicPr preferRelativeResize="0"/>
          <p:nvPr/>
        </p:nvPicPr>
        <p:blipFill rotWithShape="1">
          <a:blip r:embed="rId2">
            <a:alphaModFix/>
          </a:blip>
          <a:srcRect b="0" l="0" r="0" t="0"/>
          <a:stretch/>
        </p:blipFill>
        <p:spPr>
          <a:xfrm>
            <a:off x="5273323" y="-6435"/>
            <a:ext cx="3874151" cy="4355940"/>
          </a:xfrm>
          <a:prstGeom prst="rect">
            <a:avLst/>
          </a:prstGeom>
          <a:noFill/>
          <a:ln>
            <a:noFill/>
          </a:ln>
        </p:spPr>
      </p:pic>
      <p:sp>
        <p:nvSpPr>
          <p:cNvPr id="215" name="Google Shape;215;p41"/>
          <p:cNvSpPr txBox="1"/>
          <p:nvPr>
            <p:ph type="title"/>
          </p:nvPr>
        </p:nvSpPr>
        <p:spPr>
          <a:xfrm>
            <a:off x="570705" y="356552"/>
            <a:ext cx="4480198"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0000"/>
              </a:buClr>
              <a:buSzPts val="15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1"/>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1"/>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1"/>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000000"/>
                </a:solidFill>
                <a:latin typeface="Arial"/>
                <a:ea typeface="Arial"/>
                <a:cs typeface="Arial"/>
                <a:sym typeface="Arial"/>
              </a:defRPr>
            </a:lvl1pPr>
            <a:lvl2pPr indent="0" lvl="1" marL="0" algn="r">
              <a:spcBef>
                <a:spcPts val="0"/>
              </a:spcBef>
              <a:buNone/>
              <a:defRPr sz="900">
                <a:solidFill>
                  <a:srgbClr val="000000"/>
                </a:solidFill>
                <a:latin typeface="Arial"/>
                <a:ea typeface="Arial"/>
                <a:cs typeface="Arial"/>
                <a:sym typeface="Arial"/>
              </a:defRPr>
            </a:lvl2pPr>
            <a:lvl3pPr indent="0" lvl="2" marL="0" algn="r">
              <a:spcBef>
                <a:spcPts val="0"/>
              </a:spcBef>
              <a:buNone/>
              <a:defRPr sz="900">
                <a:solidFill>
                  <a:srgbClr val="000000"/>
                </a:solidFill>
                <a:latin typeface="Arial"/>
                <a:ea typeface="Arial"/>
                <a:cs typeface="Arial"/>
                <a:sym typeface="Arial"/>
              </a:defRPr>
            </a:lvl3pPr>
            <a:lvl4pPr indent="0" lvl="3" marL="0" algn="r">
              <a:spcBef>
                <a:spcPts val="0"/>
              </a:spcBef>
              <a:buNone/>
              <a:defRPr sz="900">
                <a:solidFill>
                  <a:srgbClr val="000000"/>
                </a:solidFill>
                <a:latin typeface="Arial"/>
                <a:ea typeface="Arial"/>
                <a:cs typeface="Arial"/>
                <a:sym typeface="Arial"/>
              </a:defRPr>
            </a:lvl4pPr>
            <a:lvl5pPr indent="0" lvl="4" marL="0" algn="r">
              <a:spcBef>
                <a:spcPts val="0"/>
              </a:spcBef>
              <a:buNone/>
              <a:defRPr sz="900">
                <a:solidFill>
                  <a:srgbClr val="000000"/>
                </a:solidFill>
                <a:latin typeface="Arial"/>
                <a:ea typeface="Arial"/>
                <a:cs typeface="Arial"/>
                <a:sym typeface="Arial"/>
              </a:defRPr>
            </a:lvl5pPr>
            <a:lvl6pPr indent="0" lvl="5" marL="0" algn="r">
              <a:spcBef>
                <a:spcPts val="0"/>
              </a:spcBef>
              <a:buNone/>
              <a:defRPr sz="900">
                <a:solidFill>
                  <a:srgbClr val="000000"/>
                </a:solidFill>
                <a:latin typeface="Arial"/>
                <a:ea typeface="Arial"/>
                <a:cs typeface="Arial"/>
                <a:sym typeface="Arial"/>
              </a:defRPr>
            </a:lvl6pPr>
            <a:lvl7pPr indent="0" lvl="6" marL="0" algn="r">
              <a:spcBef>
                <a:spcPts val="0"/>
              </a:spcBef>
              <a:buNone/>
              <a:defRPr sz="900">
                <a:solidFill>
                  <a:srgbClr val="000000"/>
                </a:solidFill>
                <a:latin typeface="Arial"/>
                <a:ea typeface="Arial"/>
                <a:cs typeface="Arial"/>
                <a:sym typeface="Arial"/>
              </a:defRPr>
            </a:lvl7pPr>
            <a:lvl8pPr indent="0" lvl="7" marL="0" algn="r">
              <a:spcBef>
                <a:spcPts val="0"/>
              </a:spcBef>
              <a:buNone/>
              <a:defRPr sz="900">
                <a:solidFill>
                  <a:srgbClr val="000000"/>
                </a:solidFill>
                <a:latin typeface="Arial"/>
                <a:ea typeface="Arial"/>
                <a:cs typeface="Arial"/>
                <a:sym typeface="Arial"/>
              </a:defRPr>
            </a:lvl8pPr>
            <a:lvl9pPr indent="0" lvl="8" marL="0" algn="r">
              <a:spcBef>
                <a:spcPts val="0"/>
              </a:spcBef>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219" name="Google Shape;219;p41"/>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220" name="Google Shape;220;p41"/>
          <p:cNvPicPr preferRelativeResize="0"/>
          <p:nvPr/>
        </p:nvPicPr>
        <p:blipFill rotWithShape="1">
          <a:blip r:embed="rId3">
            <a:alphaModFix/>
          </a:blip>
          <a:srcRect b="0" l="0" r="0" t="0"/>
          <a:stretch/>
        </p:blipFill>
        <p:spPr>
          <a:xfrm>
            <a:off x="112522" y="150991"/>
            <a:ext cx="461945" cy="615927"/>
          </a:xfrm>
          <a:prstGeom prst="rect">
            <a:avLst/>
          </a:prstGeom>
          <a:noFill/>
          <a:ln>
            <a:noFill/>
          </a:ln>
        </p:spPr>
      </p:pic>
      <p:sp>
        <p:nvSpPr>
          <p:cNvPr id="221" name="Google Shape;221;p41"/>
          <p:cNvSpPr/>
          <p:nvPr/>
        </p:nvSpPr>
        <p:spPr>
          <a:xfrm>
            <a:off x="573881" y="3444468"/>
            <a:ext cx="7995135" cy="2773127"/>
          </a:xfrm>
          <a:prstGeom prst="rect">
            <a:avLst/>
          </a:prstGeom>
          <a:noFill/>
          <a:ln>
            <a:noFill/>
          </a:ln>
        </p:spPr>
        <p:txBody>
          <a:bodyPr anchorCtr="0" anchor="t" bIns="0" lIns="0" spcFirstLastPara="1" rIns="0" wrap="square" tIns="0">
            <a:noAutofit/>
          </a:bodyPr>
          <a:lstStyle/>
          <a:p>
            <a:pPr indent="0" lvl="0" marL="0" marR="0" rtl="0" algn="l">
              <a:lnSpc>
                <a:spcPct val="135000"/>
              </a:lnSpc>
              <a:spcBef>
                <a:spcPts val="0"/>
              </a:spcBef>
              <a:spcAft>
                <a:spcPts val="0"/>
              </a:spcAft>
              <a:buNone/>
            </a:pPr>
            <a:r>
              <a:rPr lang="da-DK" sz="1800">
                <a:solidFill>
                  <a:srgbClr val="000000"/>
                </a:solidFill>
                <a:latin typeface="Arial"/>
                <a:ea typeface="Arial"/>
                <a:cs typeface="Arial"/>
                <a:sym typeface="Arial"/>
              </a:rPr>
              <a:t>Region Nordjylland</a:t>
            </a:r>
            <a:br>
              <a:rPr lang="da-DK" sz="1800">
                <a:solidFill>
                  <a:srgbClr val="000000"/>
                </a:solidFill>
                <a:latin typeface="Arial"/>
                <a:ea typeface="Arial"/>
                <a:cs typeface="Arial"/>
                <a:sym typeface="Arial"/>
              </a:rPr>
            </a:br>
            <a:r>
              <a:rPr lang="da-DK" sz="1800">
                <a:solidFill>
                  <a:srgbClr val="000000"/>
                </a:solidFill>
                <a:latin typeface="Arial"/>
                <a:ea typeface="Arial"/>
                <a:cs typeface="Arial"/>
                <a:sym typeface="Arial"/>
              </a:rPr>
              <a:t>Kommunikation</a:t>
            </a:r>
            <a:br>
              <a:rPr lang="da-DK" sz="1800">
                <a:solidFill>
                  <a:srgbClr val="000000"/>
                </a:solidFill>
                <a:latin typeface="Arial"/>
                <a:ea typeface="Arial"/>
                <a:cs typeface="Arial"/>
                <a:sym typeface="Arial"/>
              </a:rPr>
            </a:br>
            <a:r>
              <a:rPr lang="da-DK" sz="1800">
                <a:solidFill>
                  <a:srgbClr val="000000"/>
                </a:solidFill>
                <a:latin typeface="Arial"/>
                <a:ea typeface="Arial"/>
                <a:cs typeface="Arial"/>
                <a:sym typeface="Arial"/>
              </a:rPr>
              <a:t>katrine.moerk@rn.dk</a:t>
            </a:r>
            <a:br>
              <a:rPr lang="da-DK" sz="1800">
                <a:solidFill>
                  <a:srgbClr val="000000"/>
                </a:solidFill>
                <a:latin typeface="Arial"/>
                <a:ea typeface="Arial"/>
                <a:cs typeface="Arial"/>
                <a:sym typeface="Arial"/>
              </a:rPr>
            </a:br>
            <a:r>
              <a:rPr lang="da-DK" sz="1800">
                <a:solidFill>
                  <a:srgbClr val="000000"/>
                </a:solidFill>
                <a:latin typeface="Arial"/>
                <a:ea typeface="Arial"/>
                <a:cs typeface="Arial"/>
                <a:sym typeface="Arial"/>
              </a:rPr>
              <a:t>41616341</a:t>
            </a:r>
            <a:endParaRPr sz="1800">
              <a:solidFill>
                <a:srgbClr val="000000"/>
              </a:solidFill>
              <a:latin typeface="Arial"/>
              <a:ea typeface="Arial"/>
              <a:cs typeface="Arial"/>
              <a:sym typeface="Arial"/>
            </a:endParaRPr>
          </a:p>
        </p:txBody>
      </p:sp>
      <p:sp>
        <p:nvSpPr>
          <p:cNvPr id="222" name="Google Shape;222;p41"/>
          <p:cNvSpPr/>
          <p:nvPr/>
        </p:nvSpPr>
        <p:spPr>
          <a:xfrm>
            <a:off x="573881" y="2660471"/>
            <a:ext cx="7995135" cy="751063"/>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1" lang="da-DK" sz="3750" cap="none">
                <a:solidFill>
                  <a:srgbClr val="000000"/>
                </a:solidFill>
                <a:latin typeface="Arial"/>
                <a:ea typeface="Arial"/>
                <a:cs typeface="Arial"/>
                <a:sym typeface="Arial"/>
              </a:rPr>
              <a:t>KATRINE MØRK</a:t>
            </a:r>
            <a:endParaRPr b="1" sz="3750" cap="none">
              <a:solidFill>
                <a:srgbClr val="000000"/>
              </a:solidFill>
              <a:latin typeface="Arial"/>
              <a:ea typeface="Arial"/>
              <a:cs typeface="Arial"/>
              <a:sym typeface="Arial"/>
            </a:endParaRPr>
          </a:p>
        </p:txBody>
      </p:sp>
      <p:sp>
        <p:nvSpPr>
          <p:cNvPr id="223" name="Google Shape;223;p41"/>
          <p:cNvSpPr/>
          <p:nvPr/>
        </p:nvSpPr>
        <p:spPr>
          <a:xfrm>
            <a:off x="573881" y="2218761"/>
            <a:ext cx="7995135" cy="3507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da-DK" sz="1800">
                <a:solidFill>
                  <a:srgbClr val="000000"/>
                </a:solidFill>
                <a:latin typeface="Arial"/>
                <a:ea typeface="Arial"/>
                <a:cs typeface="Arial"/>
                <a:sym typeface="Arial"/>
              </a:rPr>
              <a:t>Kommunikationskonsulent</a:t>
            </a:r>
            <a:endParaRPr sz="1800">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ype="blank">
  <p:cSld name="BLANK">
    <p:spTree>
      <p:nvGrpSpPr>
        <p:cNvPr id="224" name="Shape 224"/>
        <p:cNvGrpSpPr/>
        <p:nvPr/>
      </p:nvGrpSpPr>
      <p:grpSpPr>
        <a:xfrm>
          <a:off x="0" y="0"/>
          <a:ext cx="0" cy="0"/>
          <a:chOff x="0" y="0"/>
          <a:chExt cx="0" cy="0"/>
        </a:xfrm>
      </p:grpSpPr>
      <p:sp>
        <p:nvSpPr>
          <p:cNvPr id="225" name="Google Shape;225;p42"/>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42"/>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2"/>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overskrift - hvid" type="titleOnly">
  <p:cSld name="TITLE_ONLY">
    <p:spTree>
      <p:nvGrpSpPr>
        <p:cNvPr id="228" name="Shape 228"/>
        <p:cNvGrpSpPr/>
        <p:nvPr/>
      </p:nvGrpSpPr>
      <p:grpSpPr>
        <a:xfrm>
          <a:off x="0" y="0"/>
          <a:ext cx="0" cy="0"/>
          <a:chOff x="0" y="0"/>
          <a:chExt cx="0" cy="0"/>
        </a:xfrm>
      </p:grpSpPr>
      <p:sp>
        <p:nvSpPr>
          <p:cNvPr id="229" name="Google Shape;229;p43"/>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43"/>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3"/>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43"/>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28" name="Shape 28"/>
        <p:cNvGrpSpPr/>
        <p:nvPr/>
      </p:nvGrpSpPr>
      <p:grpSpPr>
        <a:xfrm>
          <a:off x="0" y="0"/>
          <a:ext cx="0" cy="0"/>
          <a:chOff x="0" y="0"/>
          <a:chExt cx="0" cy="0"/>
        </a:xfrm>
      </p:grpSpPr>
      <p:sp>
        <p:nvSpPr>
          <p:cNvPr id="29" name="Google Shape;29;p16"/>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1" showMasterSp="0">
  <p:cSld name="Gallery 1">
    <p:spTree>
      <p:nvGrpSpPr>
        <p:cNvPr id="233" name="Shape 233"/>
        <p:cNvGrpSpPr/>
        <p:nvPr/>
      </p:nvGrpSpPr>
      <p:grpSpPr>
        <a:xfrm>
          <a:off x="0" y="0"/>
          <a:ext cx="0" cy="0"/>
          <a:chOff x="0" y="0"/>
          <a:chExt cx="0" cy="0"/>
        </a:xfrm>
      </p:grpSpPr>
      <p:sp>
        <p:nvSpPr>
          <p:cNvPr id="234" name="Google Shape;234;p44"/>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44"/>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indhold - farve">
  <p:cSld name="1/1 indhold - farve">
    <p:bg>
      <p:bgPr>
        <a:solidFill>
          <a:schemeClr val="dk1"/>
        </a:solidFill>
      </p:bgPr>
    </p:bg>
    <p:spTree>
      <p:nvGrpSpPr>
        <p:cNvPr id="244" name="Shape 244"/>
        <p:cNvGrpSpPr/>
        <p:nvPr/>
      </p:nvGrpSpPr>
      <p:grpSpPr>
        <a:xfrm>
          <a:off x="0" y="0"/>
          <a:ext cx="0" cy="0"/>
          <a:chOff x="0" y="0"/>
          <a:chExt cx="0" cy="0"/>
        </a:xfrm>
      </p:grpSpPr>
      <p:sp>
        <p:nvSpPr>
          <p:cNvPr id="245" name="Google Shape;245;p46"/>
          <p:cNvSpPr/>
          <p:nvPr/>
        </p:nvSpPr>
        <p:spPr>
          <a:xfrm>
            <a:off x="0" y="0"/>
            <a:ext cx="9144000" cy="6858000"/>
          </a:xfrm>
          <a:prstGeom prst="rect">
            <a:avLst/>
          </a:prstGeom>
          <a:solidFill>
            <a:srgbClr val="54687C"/>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54687C"/>
              </a:solidFill>
              <a:latin typeface="Arial"/>
              <a:ea typeface="Arial"/>
              <a:cs typeface="Arial"/>
              <a:sym typeface="Arial"/>
            </a:endParaRPr>
          </a:p>
        </p:txBody>
      </p:sp>
      <p:sp>
        <p:nvSpPr>
          <p:cNvPr id="246" name="Google Shape;246;p46"/>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7" name="Google Shape;247;p46"/>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46"/>
          <p:cNvSpPr txBox="1"/>
          <p:nvPr>
            <p:ph idx="1" type="body"/>
          </p:nvPr>
        </p:nvSpPr>
        <p:spPr>
          <a:xfrm>
            <a:off x="573881" y="1638696"/>
            <a:ext cx="7991999" cy="4824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249" name="Google Shape;249;p46"/>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6"/>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6"/>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rgbClr val="FFFFFF"/>
                </a:solidFill>
                <a:latin typeface="Arial"/>
                <a:ea typeface="Arial"/>
                <a:cs typeface="Arial"/>
                <a:sym typeface="Arial"/>
              </a:defRPr>
            </a:lvl1pPr>
            <a:lvl2pPr indent="0" lvl="1" marL="0" algn="r">
              <a:spcBef>
                <a:spcPts val="0"/>
              </a:spcBef>
              <a:buNone/>
              <a:defRPr sz="900">
                <a:solidFill>
                  <a:srgbClr val="FFFFFF"/>
                </a:solidFill>
                <a:latin typeface="Arial"/>
                <a:ea typeface="Arial"/>
                <a:cs typeface="Arial"/>
                <a:sym typeface="Arial"/>
              </a:defRPr>
            </a:lvl2pPr>
            <a:lvl3pPr indent="0" lvl="2" marL="0" algn="r">
              <a:spcBef>
                <a:spcPts val="0"/>
              </a:spcBef>
              <a:buNone/>
              <a:defRPr sz="900">
                <a:solidFill>
                  <a:srgbClr val="FFFFFF"/>
                </a:solidFill>
                <a:latin typeface="Arial"/>
                <a:ea typeface="Arial"/>
                <a:cs typeface="Arial"/>
                <a:sym typeface="Arial"/>
              </a:defRPr>
            </a:lvl3pPr>
            <a:lvl4pPr indent="0" lvl="3" marL="0" algn="r">
              <a:spcBef>
                <a:spcPts val="0"/>
              </a:spcBef>
              <a:buNone/>
              <a:defRPr sz="900">
                <a:solidFill>
                  <a:srgbClr val="FFFFFF"/>
                </a:solidFill>
                <a:latin typeface="Arial"/>
                <a:ea typeface="Arial"/>
                <a:cs typeface="Arial"/>
                <a:sym typeface="Arial"/>
              </a:defRPr>
            </a:lvl4pPr>
            <a:lvl5pPr indent="0" lvl="4" marL="0" algn="r">
              <a:spcBef>
                <a:spcPts val="0"/>
              </a:spcBef>
              <a:buNone/>
              <a:defRPr sz="900">
                <a:solidFill>
                  <a:srgbClr val="FFFFFF"/>
                </a:solidFill>
                <a:latin typeface="Arial"/>
                <a:ea typeface="Arial"/>
                <a:cs typeface="Arial"/>
                <a:sym typeface="Arial"/>
              </a:defRPr>
            </a:lvl5pPr>
            <a:lvl6pPr indent="0" lvl="5" marL="0" algn="r">
              <a:spcBef>
                <a:spcPts val="0"/>
              </a:spcBef>
              <a:buNone/>
              <a:defRPr sz="900">
                <a:solidFill>
                  <a:srgbClr val="FFFFFF"/>
                </a:solidFill>
                <a:latin typeface="Arial"/>
                <a:ea typeface="Arial"/>
                <a:cs typeface="Arial"/>
                <a:sym typeface="Arial"/>
              </a:defRPr>
            </a:lvl6pPr>
            <a:lvl7pPr indent="0" lvl="6" marL="0" algn="r">
              <a:spcBef>
                <a:spcPts val="0"/>
              </a:spcBef>
              <a:buNone/>
              <a:defRPr sz="900">
                <a:solidFill>
                  <a:srgbClr val="FFFFFF"/>
                </a:solidFill>
                <a:latin typeface="Arial"/>
                <a:ea typeface="Arial"/>
                <a:cs typeface="Arial"/>
                <a:sym typeface="Arial"/>
              </a:defRPr>
            </a:lvl7pPr>
            <a:lvl8pPr indent="0" lvl="7" marL="0" algn="r">
              <a:spcBef>
                <a:spcPts val="0"/>
              </a:spcBef>
              <a:buNone/>
              <a:defRPr sz="900">
                <a:solidFill>
                  <a:srgbClr val="FFFFFF"/>
                </a:solidFill>
                <a:latin typeface="Arial"/>
                <a:ea typeface="Arial"/>
                <a:cs typeface="Arial"/>
                <a:sym typeface="Arial"/>
              </a:defRPr>
            </a:lvl8pPr>
            <a:lvl9pPr indent="0" lvl="8" marL="0" algn="r">
              <a:spcBef>
                <a:spcPts val="0"/>
              </a:spcBef>
              <a:buNone/>
              <a:defRPr sz="9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252" name="Google Shape;252;p46"/>
          <p:cNvPicPr preferRelativeResize="0"/>
          <p:nvPr/>
        </p:nvPicPr>
        <p:blipFill rotWithShape="1">
          <a:blip r:embed="rId2">
            <a:alphaModFix/>
          </a:blip>
          <a:srcRect b="0" l="0" r="0" t="0"/>
          <a:stretch/>
        </p:blipFill>
        <p:spPr>
          <a:xfrm>
            <a:off x="112522" y="150991"/>
            <a:ext cx="461945" cy="61592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s_RM-logo" showMasterSp="0">
  <p:cSld name="Titeldias_RM-logo">
    <p:spTree>
      <p:nvGrpSpPr>
        <p:cNvPr id="258" name="Shape 258"/>
        <p:cNvGrpSpPr/>
        <p:nvPr/>
      </p:nvGrpSpPr>
      <p:grpSpPr>
        <a:xfrm>
          <a:off x="0" y="0"/>
          <a:ext cx="0" cy="0"/>
          <a:chOff x="0" y="0"/>
          <a:chExt cx="0" cy="0"/>
        </a:xfrm>
      </p:grpSpPr>
      <p:sp>
        <p:nvSpPr>
          <p:cNvPr id="259" name="Google Shape;259;p48"/>
          <p:cNvSpPr/>
          <p:nvPr/>
        </p:nvSpPr>
        <p:spPr>
          <a:xfrm>
            <a:off x="1" y="0"/>
            <a:ext cx="9144000" cy="6858000"/>
          </a:xfrm>
          <a:prstGeom prst="rect">
            <a:avLst/>
          </a:prstGeom>
          <a:solidFill>
            <a:schemeClr val="dk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pic>
        <p:nvPicPr>
          <p:cNvPr id="260" name="Google Shape;260;p48"/>
          <p:cNvPicPr preferRelativeResize="0"/>
          <p:nvPr/>
        </p:nvPicPr>
        <p:blipFill rotWithShape="1">
          <a:blip r:embed="rId2">
            <a:alphaModFix/>
          </a:blip>
          <a:srcRect b="0" l="0" r="0" t="0"/>
          <a:stretch/>
        </p:blipFill>
        <p:spPr>
          <a:xfrm>
            <a:off x="2686850" y="1989173"/>
            <a:ext cx="3645072" cy="2341968"/>
          </a:xfrm>
          <a:prstGeom prst="rect">
            <a:avLst/>
          </a:prstGeom>
          <a:noFill/>
          <a:ln>
            <a:noFill/>
          </a:ln>
        </p:spPr>
      </p:pic>
      <p:sp>
        <p:nvSpPr>
          <p:cNvPr id="261" name="Google Shape;261;p48"/>
          <p:cNvSpPr txBox="1"/>
          <p:nvPr>
            <p:ph idx="1" type="subTitle"/>
          </p:nvPr>
        </p:nvSpPr>
        <p:spPr>
          <a:xfrm>
            <a:off x="521023" y="5341751"/>
            <a:ext cx="8101954" cy="637186"/>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949"/>
              <a:buFont typeface="Noto Sans Symbols"/>
              <a:buNone/>
              <a:defRPr sz="1949">
                <a:solidFill>
                  <a:schemeClr val="lt1"/>
                </a:solidFill>
              </a:defRPr>
            </a:lvl1pPr>
            <a:lvl2pPr lvl="1" algn="l">
              <a:spcBef>
                <a:spcPts val="39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360"/>
              </a:spcAft>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s_MIDTRØD">
  <p:cSld name="Titeldias_MIDTRØD">
    <p:spTree>
      <p:nvGrpSpPr>
        <p:cNvPr id="262" name="Shape 262"/>
        <p:cNvGrpSpPr/>
        <p:nvPr/>
      </p:nvGrpSpPr>
      <p:grpSpPr>
        <a:xfrm>
          <a:off x="0" y="0"/>
          <a:ext cx="0" cy="0"/>
          <a:chOff x="0" y="0"/>
          <a:chExt cx="0" cy="0"/>
        </a:xfrm>
      </p:grpSpPr>
      <p:sp>
        <p:nvSpPr>
          <p:cNvPr id="263" name="Google Shape;263;p49"/>
          <p:cNvSpPr/>
          <p:nvPr/>
        </p:nvSpPr>
        <p:spPr>
          <a:xfrm>
            <a:off x="1" y="575867"/>
            <a:ext cx="9144000" cy="5938625"/>
          </a:xfrm>
          <a:prstGeom prst="rect">
            <a:avLst/>
          </a:prstGeom>
          <a:solidFill>
            <a:schemeClr val="dk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64" name="Google Shape;264;p49"/>
          <p:cNvSpPr txBox="1"/>
          <p:nvPr>
            <p:ph type="ctrTitle"/>
          </p:nvPr>
        </p:nvSpPr>
        <p:spPr>
          <a:xfrm>
            <a:off x="810106" y="3599166"/>
            <a:ext cx="7290949" cy="143986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3749">
                <a:solidFill>
                  <a:schemeClr val="lt1"/>
                </a:solidFill>
              </a:defRPr>
            </a:lvl1pPr>
            <a:lvl2pPr lvl="1" algn="l">
              <a:lnSpc>
                <a:spcPct val="80000"/>
              </a:lnSpc>
              <a:spcBef>
                <a:spcPts val="75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65" name="Google Shape;265;p49"/>
          <p:cNvSpPr txBox="1"/>
          <p:nvPr>
            <p:ph idx="1" type="subTitle"/>
          </p:nvPr>
        </p:nvSpPr>
        <p:spPr>
          <a:xfrm>
            <a:off x="810106" y="5110818"/>
            <a:ext cx="7290949" cy="71913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49"/>
              <a:buFont typeface="Noto Sans Symbols"/>
              <a:buNone/>
              <a:defRPr sz="1949"/>
            </a:lvl1pPr>
            <a:lvl2pPr lvl="1" algn="l">
              <a:spcBef>
                <a:spcPts val="39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360"/>
              </a:spcAft>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s_LYSGRØN">
  <p:cSld name="Titeldias_LYSGRØN">
    <p:spTree>
      <p:nvGrpSpPr>
        <p:cNvPr id="266" name="Shape 266"/>
        <p:cNvGrpSpPr/>
        <p:nvPr/>
      </p:nvGrpSpPr>
      <p:grpSpPr>
        <a:xfrm>
          <a:off x="0" y="0"/>
          <a:ext cx="0" cy="0"/>
          <a:chOff x="0" y="0"/>
          <a:chExt cx="0" cy="0"/>
        </a:xfrm>
      </p:grpSpPr>
      <p:sp>
        <p:nvSpPr>
          <p:cNvPr id="267" name="Google Shape;267;p50"/>
          <p:cNvSpPr/>
          <p:nvPr/>
        </p:nvSpPr>
        <p:spPr>
          <a:xfrm>
            <a:off x="1" y="575867"/>
            <a:ext cx="9144000" cy="5938625"/>
          </a:xfrm>
          <a:prstGeom prst="rect">
            <a:avLst/>
          </a:prstGeom>
          <a:solidFill>
            <a:schemeClr val="accent1"/>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68" name="Google Shape;268;p50"/>
          <p:cNvSpPr txBox="1"/>
          <p:nvPr>
            <p:ph type="ctrTitle"/>
          </p:nvPr>
        </p:nvSpPr>
        <p:spPr>
          <a:xfrm>
            <a:off x="810106" y="3599166"/>
            <a:ext cx="7290949" cy="143986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3749">
                <a:solidFill>
                  <a:schemeClr val="lt1"/>
                </a:solidFill>
              </a:defRPr>
            </a:lvl1pPr>
            <a:lvl2pPr lvl="1" algn="l">
              <a:lnSpc>
                <a:spcPct val="80000"/>
              </a:lnSpc>
              <a:spcBef>
                <a:spcPts val="75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69" name="Google Shape;269;p50"/>
          <p:cNvSpPr txBox="1"/>
          <p:nvPr>
            <p:ph idx="1" type="subTitle"/>
          </p:nvPr>
        </p:nvSpPr>
        <p:spPr>
          <a:xfrm>
            <a:off x="810106" y="5110818"/>
            <a:ext cx="7290949" cy="71913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49"/>
              <a:buFont typeface="Noto Sans Symbols"/>
              <a:buNone/>
              <a:defRPr sz="1949"/>
            </a:lvl1pPr>
            <a:lvl2pPr lvl="1" algn="l">
              <a:spcBef>
                <a:spcPts val="39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360"/>
              </a:spcAft>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s_ORANGE">
  <p:cSld name="Titeldias_ORANGE">
    <p:spTree>
      <p:nvGrpSpPr>
        <p:cNvPr id="270" name="Shape 270"/>
        <p:cNvGrpSpPr/>
        <p:nvPr/>
      </p:nvGrpSpPr>
      <p:grpSpPr>
        <a:xfrm>
          <a:off x="0" y="0"/>
          <a:ext cx="0" cy="0"/>
          <a:chOff x="0" y="0"/>
          <a:chExt cx="0" cy="0"/>
        </a:xfrm>
      </p:grpSpPr>
      <p:sp>
        <p:nvSpPr>
          <p:cNvPr id="271" name="Google Shape;271;p51"/>
          <p:cNvSpPr/>
          <p:nvPr/>
        </p:nvSpPr>
        <p:spPr>
          <a:xfrm>
            <a:off x="1" y="575867"/>
            <a:ext cx="9144000" cy="5938625"/>
          </a:xfrm>
          <a:prstGeom prst="rect">
            <a:avLst/>
          </a:prstGeom>
          <a:solidFill>
            <a:schemeClr val="accent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72" name="Google Shape;272;p51"/>
          <p:cNvSpPr txBox="1"/>
          <p:nvPr>
            <p:ph type="ctrTitle"/>
          </p:nvPr>
        </p:nvSpPr>
        <p:spPr>
          <a:xfrm>
            <a:off x="810106" y="3599166"/>
            <a:ext cx="7290949" cy="143986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3749">
                <a:solidFill>
                  <a:schemeClr val="lt1"/>
                </a:solidFill>
              </a:defRPr>
            </a:lvl1pPr>
            <a:lvl2pPr lvl="1" algn="l">
              <a:lnSpc>
                <a:spcPct val="80000"/>
              </a:lnSpc>
              <a:spcBef>
                <a:spcPts val="75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73" name="Google Shape;273;p51"/>
          <p:cNvSpPr txBox="1"/>
          <p:nvPr>
            <p:ph idx="1" type="subTitle"/>
          </p:nvPr>
        </p:nvSpPr>
        <p:spPr>
          <a:xfrm>
            <a:off x="810106" y="5110818"/>
            <a:ext cx="7290949" cy="71913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49"/>
              <a:buFont typeface="Noto Sans Symbols"/>
              <a:buNone/>
              <a:defRPr sz="1949"/>
            </a:lvl1pPr>
            <a:lvl2pPr lvl="1" algn="l">
              <a:spcBef>
                <a:spcPts val="39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360"/>
              </a:spcAft>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s_PETROL">
  <p:cSld name="Titeldias_PETROL">
    <p:spTree>
      <p:nvGrpSpPr>
        <p:cNvPr id="274" name="Shape 274"/>
        <p:cNvGrpSpPr/>
        <p:nvPr/>
      </p:nvGrpSpPr>
      <p:grpSpPr>
        <a:xfrm>
          <a:off x="0" y="0"/>
          <a:ext cx="0" cy="0"/>
          <a:chOff x="0" y="0"/>
          <a:chExt cx="0" cy="0"/>
        </a:xfrm>
      </p:grpSpPr>
      <p:sp>
        <p:nvSpPr>
          <p:cNvPr id="275" name="Google Shape;275;p52"/>
          <p:cNvSpPr/>
          <p:nvPr/>
        </p:nvSpPr>
        <p:spPr>
          <a:xfrm>
            <a:off x="1" y="575867"/>
            <a:ext cx="9144000" cy="5938625"/>
          </a:xfrm>
          <a:prstGeom prst="rect">
            <a:avLst/>
          </a:prstGeom>
          <a:solidFill>
            <a:schemeClr val="accent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76" name="Google Shape;276;p52"/>
          <p:cNvSpPr txBox="1"/>
          <p:nvPr>
            <p:ph type="ctrTitle"/>
          </p:nvPr>
        </p:nvSpPr>
        <p:spPr>
          <a:xfrm>
            <a:off x="810106" y="3599166"/>
            <a:ext cx="7290949" cy="143986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3749">
                <a:solidFill>
                  <a:schemeClr val="lt1"/>
                </a:solidFill>
              </a:defRPr>
            </a:lvl1pPr>
            <a:lvl2pPr lvl="1" algn="l">
              <a:lnSpc>
                <a:spcPct val="80000"/>
              </a:lnSpc>
              <a:spcBef>
                <a:spcPts val="75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77" name="Google Shape;277;p52"/>
          <p:cNvSpPr txBox="1"/>
          <p:nvPr>
            <p:ph idx="1" type="subTitle"/>
          </p:nvPr>
        </p:nvSpPr>
        <p:spPr>
          <a:xfrm>
            <a:off x="810106" y="5110818"/>
            <a:ext cx="7290949" cy="71913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949"/>
              <a:buFont typeface="Noto Sans Symbols"/>
              <a:buNone/>
              <a:defRPr sz="1949"/>
            </a:lvl1pPr>
            <a:lvl2pPr lvl="1" algn="l">
              <a:spcBef>
                <a:spcPts val="39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360"/>
              </a:spcAft>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indhold_HVID">
  <p:cSld name="Overskrift og indhold_HVID">
    <p:spTree>
      <p:nvGrpSpPr>
        <p:cNvPr id="278" name="Shape 278"/>
        <p:cNvGrpSpPr/>
        <p:nvPr/>
      </p:nvGrpSpPr>
      <p:grpSpPr>
        <a:xfrm>
          <a:off x="0" y="0"/>
          <a:ext cx="0" cy="0"/>
          <a:chOff x="0" y="0"/>
          <a:chExt cx="0" cy="0"/>
        </a:xfrm>
      </p:grpSpPr>
      <p:sp>
        <p:nvSpPr>
          <p:cNvPr id="279" name="Google Shape;279;p53"/>
          <p:cNvSpPr txBox="1"/>
          <p:nvPr>
            <p:ph type="title"/>
          </p:nvPr>
        </p:nvSpPr>
        <p:spPr>
          <a:xfrm>
            <a:off x="540000" y="549347"/>
            <a:ext cx="7560000"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80" name="Google Shape;280;p53"/>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380936" lvl="0" marL="457200" algn="l">
              <a:lnSpc>
                <a:spcPct val="100000"/>
              </a:lnSpc>
              <a:spcBef>
                <a:spcPts val="0"/>
              </a:spcBef>
              <a:spcAft>
                <a:spcPts val="0"/>
              </a:spcAft>
              <a:buClr>
                <a:schemeClr val="accent3"/>
              </a:buClr>
              <a:buSzPts val="2399"/>
              <a:buFont typeface="Noto Sans Symbols"/>
              <a:buChar char="▪"/>
              <a:defRPr/>
            </a:lvl1pPr>
            <a:lvl2pPr indent="-380936" lvl="1" marL="914400" algn="l">
              <a:spcBef>
                <a:spcPts val="480"/>
              </a:spcBef>
              <a:spcAft>
                <a:spcPts val="0"/>
              </a:spcAft>
              <a:buClr>
                <a:schemeClr val="accent3"/>
              </a:buClr>
              <a:buSzPts val="2399"/>
              <a:buFont typeface="Noto Sans Symbols"/>
              <a:buChar char="▪"/>
              <a:defRPr/>
            </a:lvl2pPr>
            <a:lvl3pPr indent="-352361" lvl="2" marL="1371600" algn="l">
              <a:spcBef>
                <a:spcPts val="480"/>
              </a:spcBef>
              <a:spcAft>
                <a:spcPts val="0"/>
              </a:spcAft>
              <a:buClr>
                <a:schemeClr val="accent3"/>
              </a:buClr>
              <a:buSzPts val="1949"/>
              <a:buFont typeface="Noto Sans Symbols"/>
              <a:buChar char="▪"/>
              <a:defRPr/>
            </a:lvl3pPr>
            <a:lvl4pPr indent="-333375" lvl="3" marL="1828800" algn="l">
              <a:spcBef>
                <a:spcPts val="390"/>
              </a:spcBef>
              <a:spcAft>
                <a:spcPts val="0"/>
              </a:spcAft>
              <a:buClr>
                <a:schemeClr val="accent3"/>
              </a:buClr>
              <a:buSzPts val="1650"/>
              <a:buFont typeface="Noto Sans Symbols"/>
              <a:buChar char="▪"/>
              <a:defRPr/>
            </a:lvl4pPr>
            <a:lvl5pPr indent="-314325" lvl="4" marL="2286000" algn="l">
              <a:spcBef>
                <a:spcPts val="330"/>
              </a:spcBef>
              <a:spcAft>
                <a:spcPts val="0"/>
              </a:spcAft>
              <a:buClr>
                <a:schemeClr val="accent3"/>
              </a:buClr>
              <a:buSzPts val="1350"/>
              <a:buFont typeface="Noto Sans Symbols"/>
              <a:buChar char="▪"/>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indhold_MIDTLYS">
  <p:cSld name="Overskrift og indhold_MIDTLYS">
    <p:spTree>
      <p:nvGrpSpPr>
        <p:cNvPr id="281" name="Shape 281"/>
        <p:cNvGrpSpPr/>
        <p:nvPr/>
      </p:nvGrpSpPr>
      <p:grpSpPr>
        <a:xfrm>
          <a:off x="0" y="0"/>
          <a:ext cx="0" cy="0"/>
          <a:chOff x="0" y="0"/>
          <a:chExt cx="0" cy="0"/>
        </a:xfrm>
      </p:grpSpPr>
      <p:sp>
        <p:nvSpPr>
          <p:cNvPr id="282" name="Google Shape;282;p54"/>
          <p:cNvSpPr/>
          <p:nvPr/>
        </p:nvSpPr>
        <p:spPr>
          <a:xfrm>
            <a:off x="1" y="575867"/>
            <a:ext cx="9144000" cy="5938625"/>
          </a:xfrm>
          <a:prstGeom prst="rect">
            <a:avLst/>
          </a:prstGeom>
          <a:solidFill>
            <a:schemeClr val="lt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83" name="Google Shape;283;p54"/>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380936" lvl="0" marL="457200" algn="l">
              <a:lnSpc>
                <a:spcPct val="100000"/>
              </a:lnSpc>
              <a:spcBef>
                <a:spcPts val="0"/>
              </a:spcBef>
              <a:spcAft>
                <a:spcPts val="0"/>
              </a:spcAft>
              <a:buClr>
                <a:schemeClr val="accent6"/>
              </a:buClr>
              <a:buSzPts val="2399"/>
              <a:buFont typeface="Noto Sans Symbols"/>
              <a:buChar char="▪"/>
              <a:defRPr/>
            </a:lvl1pPr>
            <a:lvl2pPr indent="-380936" lvl="1" marL="914400" algn="l">
              <a:spcBef>
                <a:spcPts val="480"/>
              </a:spcBef>
              <a:spcAft>
                <a:spcPts val="0"/>
              </a:spcAft>
              <a:buClr>
                <a:schemeClr val="accent6"/>
              </a:buClr>
              <a:buSzPts val="2399"/>
              <a:buChar char="▪"/>
              <a:defRPr/>
            </a:lvl2pPr>
            <a:lvl3pPr indent="-352361" lvl="2" marL="1371600" algn="l">
              <a:spcBef>
                <a:spcPts val="480"/>
              </a:spcBef>
              <a:spcAft>
                <a:spcPts val="0"/>
              </a:spcAft>
              <a:buClr>
                <a:schemeClr val="accent6"/>
              </a:buClr>
              <a:buSzPts val="1949"/>
              <a:buChar char="▪"/>
              <a:defRPr/>
            </a:lvl3pPr>
            <a:lvl4pPr indent="-333375" lvl="3" marL="1828800" algn="l">
              <a:spcBef>
                <a:spcPts val="390"/>
              </a:spcBef>
              <a:spcAft>
                <a:spcPts val="0"/>
              </a:spcAft>
              <a:buClr>
                <a:schemeClr val="accent6"/>
              </a:buClr>
              <a:buSzPts val="1650"/>
              <a:buChar char="▪"/>
              <a:defRPr/>
            </a:lvl4pPr>
            <a:lvl5pPr indent="-314325" lvl="4" marL="2286000" algn="l">
              <a:spcBef>
                <a:spcPts val="330"/>
              </a:spcBef>
              <a:spcAft>
                <a:spcPts val="0"/>
              </a:spcAft>
              <a:buClr>
                <a:schemeClr val="accent6"/>
              </a:buClr>
              <a:buSzPts val="1350"/>
              <a:buChar char="▪"/>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284" name="Google Shape;284;p54"/>
          <p:cNvSpPr txBox="1"/>
          <p:nvPr>
            <p:ph type="title"/>
          </p:nvPr>
        </p:nvSpPr>
        <p:spPr>
          <a:xfrm>
            <a:off x="540000" y="1187725"/>
            <a:ext cx="7560000"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solidFill>
                  <a:schemeClr val="accent6"/>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indhold_MIDTRØD">
  <p:cSld name="Overskrift og indhold_MIDTRØD">
    <p:spTree>
      <p:nvGrpSpPr>
        <p:cNvPr id="285" name="Shape 285"/>
        <p:cNvGrpSpPr/>
        <p:nvPr/>
      </p:nvGrpSpPr>
      <p:grpSpPr>
        <a:xfrm>
          <a:off x="0" y="0"/>
          <a:ext cx="0" cy="0"/>
          <a:chOff x="0" y="0"/>
          <a:chExt cx="0" cy="0"/>
        </a:xfrm>
      </p:grpSpPr>
      <p:sp>
        <p:nvSpPr>
          <p:cNvPr id="286" name="Google Shape;286;p55"/>
          <p:cNvSpPr/>
          <p:nvPr/>
        </p:nvSpPr>
        <p:spPr>
          <a:xfrm>
            <a:off x="1" y="575867"/>
            <a:ext cx="9144000" cy="5938625"/>
          </a:xfrm>
          <a:prstGeom prst="rect">
            <a:avLst/>
          </a:prstGeom>
          <a:solidFill>
            <a:schemeClr val="dk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87" name="Google Shape;287;p55"/>
          <p:cNvSpPr txBox="1"/>
          <p:nvPr>
            <p:ph type="title"/>
          </p:nvPr>
        </p:nvSpPr>
        <p:spPr>
          <a:xfrm>
            <a:off x="540000" y="1187725"/>
            <a:ext cx="7560000"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88" name="Google Shape;288;p55"/>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380936" lvl="0" marL="457200" algn="l">
              <a:lnSpc>
                <a:spcPct val="100000"/>
              </a:lnSpc>
              <a:spcBef>
                <a:spcPts val="0"/>
              </a:spcBef>
              <a:spcAft>
                <a:spcPts val="0"/>
              </a:spcAft>
              <a:buClr>
                <a:schemeClr val="lt1"/>
              </a:buClr>
              <a:buSzPts val="2399"/>
              <a:buFont typeface="Noto Sans Symbols"/>
              <a:buChar char="▪"/>
              <a:defRPr>
                <a:solidFill>
                  <a:schemeClr val="lt2"/>
                </a:solidFill>
              </a:defRPr>
            </a:lvl1pPr>
            <a:lvl2pPr indent="-380936" lvl="1" marL="914400" algn="l">
              <a:spcBef>
                <a:spcPts val="480"/>
              </a:spcBef>
              <a:spcAft>
                <a:spcPts val="0"/>
              </a:spcAft>
              <a:buClr>
                <a:schemeClr val="lt1"/>
              </a:buClr>
              <a:buSzPts val="2399"/>
              <a:buChar char="▪"/>
              <a:defRPr>
                <a:solidFill>
                  <a:schemeClr val="lt2"/>
                </a:solidFill>
              </a:defRPr>
            </a:lvl2pPr>
            <a:lvl3pPr indent="-352361" lvl="2" marL="1371600" algn="l">
              <a:spcBef>
                <a:spcPts val="480"/>
              </a:spcBef>
              <a:spcAft>
                <a:spcPts val="0"/>
              </a:spcAft>
              <a:buClr>
                <a:schemeClr val="lt1"/>
              </a:buClr>
              <a:buSzPts val="1949"/>
              <a:buChar char="▪"/>
              <a:defRPr>
                <a:solidFill>
                  <a:schemeClr val="lt2"/>
                </a:solidFill>
              </a:defRPr>
            </a:lvl3pPr>
            <a:lvl4pPr indent="-333375" lvl="3" marL="1828800" algn="l">
              <a:spcBef>
                <a:spcPts val="390"/>
              </a:spcBef>
              <a:spcAft>
                <a:spcPts val="0"/>
              </a:spcAft>
              <a:buClr>
                <a:schemeClr val="lt1"/>
              </a:buClr>
              <a:buSzPts val="1650"/>
              <a:buChar char="▪"/>
              <a:defRPr>
                <a:solidFill>
                  <a:schemeClr val="lt2"/>
                </a:solidFill>
              </a:defRPr>
            </a:lvl4pPr>
            <a:lvl5pPr indent="-314325" lvl="4" marL="2286000" algn="l">
              <a:spcBef>
                <a:spcPts val="330"/>
              </a:spcBef>
              <a:spcAft>
                <a:spcPts val="0"/>
              </a:spcAft>
              <a:buClr>
                <a:schemeClr val="lt1"/>
              </a:buClr>
              <a:buSzPts val="1350"/>
              <a:buChar char="▪"/>
              <a:defRPr>
                <a:solidFill>
                  <a:schemeClr val="lt2"/>
                </a:solidFill>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34" name="Shape 34"/>
        <p:cNvGrpSpPr/>
        <p:nvPr/>
      </p:nvGrpSpPr>
      <p:grpSpPr>
        <a:xfrm>
          <a:off x="0" y="0"/>
          <a:ext cx="0" cy="0"/>
          <a:chOff x="0" y="0"/>
          <a:chExt cx="0" cy="0"/>
        </a:xfrm>
      </p:grpSpPr>
      <p:sp>
        <p:nvSpPr>
          <p:cNvPr id="35" name="Google Shape;3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indhold_LYSGRØN">
  <p:cSld name="Overskrift og indhold_LYSGRØN">
    <p:spTree>
      <p:nvGrpSpPr>
        <p:cNvPr id="289" name="Shape 289"/>
        <p:cNvGrpSpPr/>
        <p:nvPr/>
      </p:nvGrpSpPr>
      <p:grpSpPr>
        <a:xfrm>
          <a:off x="0" y="0"/>
          <a:ext cx="0" cy="0"/>
          <a:chOff x="0" y="0"/>
          <a:chExt cx="0" cy="0"/>
        </a:xfrm>
      </p:grpSpPr>
      <p:sp>
        <p:nvSpPr>
          <p:cNvPr id="290" name="Google Shape;290;p56"/>
          <p:cNvSpPr/>
          <p:nvPr/>
        </p:nvSpPr>
        <p:spPr>
          <a:xfrm>
            <a:off x="1" y="575867"/>
            <a:ext cx="9144000" cy="5938625"/>
          </a:xfrm>
          <a:prstGeom prst="rect">
            <a:avLst/>
          </a:prstGeom>
          <a:solidFill>
            <a:schemeClr val="accent1"/>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91" name="Google Shape;291;p56"/>
          <p:cNvSpPr txBox="1"/>
          <p:nvPr>
            <p:ph type="title"/>
          </p:nvPr>
        </p:nvSpPr>
        <p:spPr>
          <a:xfrm>
            <a:off x="540000" y="1187725"/>
            <a:ext cx="7560000"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solidFill>
                  <a:srgbClr val="727226"/>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92" name="Google Shape;292;p56"/>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lt1"/>
              </a:buClr>
              <a:buSzPts val="2399"/>
              <a:buFont typeface="Noto Sans Symbols"/>
              <a:buNone/>
              <a:defRPr>
                <a:solidFill>
                  <a:srgbClr val="727226"/>
                </a:solidFill>
              </a:defRPr>
            </a:lvl1pPr>
            <a:lvl2pPr indent="-380936" lvl="1" marL="914400" algn="l">
              <a:spcBef>
                <a:spcPts val="480"/>
              </a:spcBef>
              <a:spcAft>
                <a:spcPts val="0"/>
              </a:spcAft>
              <a:buClr>
                <a:schemeClr val="lt1"/>
              </a:buClr>
              <a:buSzPts val="2399"/>
              <a:buChar char="▪"/>
              <a:defRPr>
                <a:solidFill>
                  <a:srgbClr val="727226"/>
                </a:solidFill>
              </a:defRPr>
            </a:lvl2pPr>
            <a:lvl3pPr indent="-352361" lvl="2" marL="1371600" algn="l">
              <a:spcBef>
                <a:spcPts val="480"/>
              </a:spcBef>
              <a:spcAft>
                <a:spcPts val="0"/>
              </a:spcAft>
              <a:buClr>
                <a:schemeClr val="lt1"/>
              </a:buClr>
              <a:buSzPts val="1949"/>
              <a:buChar char="▪"/>
              <a:defRPr>
                <a:solidFill>
                  <a:srgbClr val="727226"/>
                </a:solidFill>
              </a:defRPr>
            </a:lvl3pPr>
            <a:lvl4pPr indent="-333375" lvl="3" marL="1828800" algn="l">
              <a:spcBef>
                <a:spcPts val="390"/>
              </a:spcBef>
              <a:spcAft>
                <a:spcPts val="0"/>
              </a:spcAft>
              <a:buClr>
                <a:schemeClr val="lt1"/>
              </a:buClr>
              <a:buSzPts val="1650"/>
              <a:buChar char="▪"/>
              <a:defRPr>
                <a:solidFill>
                  <a:srgbClr val="727226"/>
                </a:solidFill>
              </a:defRPr>
            </a:lvl4pPr>
            <a:lvl5pPr indent="-314325" lvl="4" marL="2286000" algn="l">
              <a:spcBef>
                <a:spcPts val="330"/>
              </a:spcBef>
              <a:spcAft>
                <a:spcPts val="0"/>
              </a:spcAft>
              <a:buClr>
                <a:schemeClr val="lt1"/>
              </a:buClr>
              <a:buSzPts val="1350"/>
              <a:buChar char="▪"/>
              <a:defRPr>
                <a:solidFill>
                  <a:srgbClr val="727226"/>
                </a:solidFill>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indhold_ORANGE">
  <p:cSld name="Overskrift og indhold_ORANGE">
    <p:spTree>
      <p:nvGrpSpPr>
        <p:cNvPr id="293" name="Shape 293"/>
        <p:cNvGrpSpPr/>
        <p:nvPr/>
      </p:nvGrpSpPr>
      <p:grpSpPr>
        <a:xfrm>
          <a:off x="0" y="0"/>
          <a:ext cx="0" cy="0"/>
          <a:chOff x="0" y="0"/>
          <a:chExt cx="0" cy="0"/>
        </a:xfrm>
      </p:grpSpPr>
      <p:sp>
        <p:nvSpPr>
          <p:cNvPr id="294" name="Google Shape;294;p57"/>
          <p:cNvSpPr/>
          <p:nvPr/>
        </p:nvSpPr>
        <p:spPr>
          <a:xfrm>
            <a:off x="1" y="575867"/>
            <a:ext cx="9144000" cy="5938625"/>
          </a:xfrm>
          <a:prstGeom prst="rect">
            <a:avLst/>
          </a:prstGeom>
          <a:solidFill>
            <a:schemeClr val="accent3"/>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95" name="Google Shape;295;p57"/>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lt1"/>
              </a:buClr>
              <a:buSzPts val="2399"/>
              <a:buFont typeface="Noto Sans Symbols"/>
              <a:buNone/>
              <a:defRPr/>
            </a:lvl1pPr>
            <a:lvl2pPr indent="-380936" lvl="1" marL="914400" algn="l">
              <a:spcBef>
                <a:spcPts val="480"/>
              </a:spcBef>
              <a:spcAft>
                <a:spcPts val="0"/>
              </a:spcAft>
              <a:buClr>
                <a:schemeClr val="lt1"/>
              </a:buClr>
              <a:buSzPts val="2399"/>
              <a:buChar char="▪"/>
              <a:defRPr/>
            </a:lvl2pPr>
            <a:lvl3pPr indent="-352361" lvl="2" marL="1371600" algn="l">
              <a:spcBef>
                <a:spcPts val="480"/>
              </a:spcBef>
              <a:spcAft>
                <a:spcPts val="0"/>
              </a:spcAft>
              <a:buClr>
                <a:schemeClr val="lt1"/>
              </a:buClr>
              <a:buSzPts val="1949"/>
              <a:buChar char="▪"/>
              <a:defRPr/>
            </a:lvl3pPr>
            <a:lvl4pPr indent="-333375" lvl="3" marL="1828800" algn="l">
              <a:spcBef>
                <a:spcPts val="390"/>
              </a:spcBef>
              <a:spcAft>
                <a:spcPts val="0"/>
              </a:spcAft>
              <a:buClr>
                <a:schemeClr val="lt1"/>
              </a:buClr>
              <a:buSzPts val="1650"/>
              <a:buChar char="▪"/>
              <a:defRPr/>
            </a:lvl4pPr>
            <a:lvl5pPr indent="-314325" lvl="4" marL="2286000" algn="l">
              <a:spcBef>
                <a:spcPts val="330"/>
              </a:spcBef>
              <a:spcAft>
                <a:spcPts val="0"/>
              </a:spcAft>
              <a:buClr>
                <a:schemeClr val="lt1"/>
              </a:buClr>
              <a:buSzPts val="1350"/>
              <a:buChar char="▪"/>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296" name="Google Shape;296;p57"/>
          <p:cNvSpPr txBox="1"/>
          <p:nvPr>
            <p:ph type="title"/>
          </p:nvPr>
        </p:nvSpPr>
        <p:spPr>
          <a:xfrm>
            <a:off x="540000" y="1187725"/>
            <a:ext cx="7560000"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indhold_PETROL">
  <p:cSld name="Overskrift og indhold_PETROL">
    <p:spTree>
      <p:nvGrpSpPr>
        <p:cNvPr id="297" name="Shape 297"/>
        <p:cNvGrpSpPr/>
        <p:nvPr/>
      </p:nvGrpSpPr>
      <p:grpSpPr>
        <a:xfrm>
          <a:off x="0" y="0"/>
          <a:ext cx="0" cy="0"/>
          <a:chOff x="0" y="0"/>
          <a:chExt cx="0" cy="0"/>
        </a:xfrm>
      </p:grpSpPr>
      <p:sp>
        <p:nvSpPr>
          <p:cNvPr id="298" name="Google Shape;298;p58"/>
          <p:cNvSpPr/>
          <p:nvPr/>
        </p:nvSpPr>
        <p:spPr>
          <a:xfrm>
            <a:off x="1" y="575867"/>
            <a:ext cx="9144000" cy="5938625"/>
          </a:xfrm>
          <a:prstGeom prst="rect">
            <a:avLst/>
          </a:prstGeom>
          <a:solidFill>
            <a:schemeClr val="accent2"/>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rgbClr val="3F3018"/>
              </a:solidFill>
              <a:latin typeface="Verdana"/>
              <a:ea typeface="Verdana"/>
              <a:cs typeface="Verdana"/>
              <a:sym typeface="Verdana"/>
            </a:endParaRPr>
          </a:p>
        </p:txBody>
      </p:sp>
      <p:sp>
        <p:nvSpPr>
          <p:cNvPr id="299" name="Google Shape;299;p58"/>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lt1"/>
              </a:buClr>
              <a:buSzPts val="2399"/>
              <a:buFont typeface="Noto Sans Symbols"/>
              <a:buNone/>
              <a:defRPr>
                <a:solidFill>
                  <a:schemeClr val="lt2"/>
                </a:solidFill>
              </a:defRPr>
            </a:lvl1pPr>
            <a:lvl2pPr indent="-380936" lvl="1" marL="914400" algn="l">
              <a:spcBef>
                <a:spcPts val="480"/>
              </a:spcBef>
              <a:spcAft>
                <a:spcPts val="0"/>
              </a:spcAft>
              <a:buClr>
                <a:schemeClr val="lt1"/>
              </a:buClr>
              <a:buSzPts val="2399"/>
              <a:buChar char="▪"/>
              <a:defRPr>
                <a:solidFill>
                  <a:schemeClr val="lt2"/>
                </a:solidFill>
              </a:defRPr>
            </a:lvl2pPr>
            <a:lvl3pPr indent="-352361" lvl="2" marL="1371600" algn="l">
              <a:spcBef>
                <a:spcPts val="480"/>
              </a:spcBef>
              <a:spcAft>
                <a:spcPts val="0"/>
              </a:spcAft>
              <a:buClr>
                <a:schemeClr val="lt1"/>
              </a:buClr>
              <a:buSzPts val="1949"/>
              <a:buChar char="▪"/>
              <a:defRPr>
                <a:solidFill>
                  <a:schemeClr val="lt2"/>
                </a:solidFill>
              </a:defRPr>
            </a:lvl3pPr>
            <a:lvl4pPr indent="-333375" lvl="3" marL="1828800" algn="l">
              <a:spcBef>
                <a:spcPts val="390"/>
              </a:spcBef>
              <a:spcAft>
                <a:spcPts val="0"/>
              </a:spcAft>
              <a:buClr>
                <a:schemeClr val="lt1"/>
              </a:buClr>
              <a:buSzPts val="1650"/>
              <a:buChar char="▪"/>
              <a:defRPr>
                <a:solidFill>
                  <a:schemeClr val="lt2"/>
                </a:solidFill>
              </a:defRPr>
            </a:lvl4pPr>
            <a:lvl5pPr indent="-314325" lvl="4" marL="2286000" algn="l">
              <a:spcBef>
                <a:spcPts val="330"/>
              </a:spcBef>
              <a:spcAft>
                <a:spcPts val="0"/>
              </a:spcAft>
              <a:buClr>
                <a:schemeClr val="lt1"/>
              </a:buClr>
              <a:buSzPts val="1350"/>
              <a:buChar char="▪"/>
              <a:defRPr>
                <a:solidFill>
                  <a:schemeClr val="lt2"/>
                </a:solidFill>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300" name="Google Shape;300;p58"/>
          <p:cNvSpPr txBox="1"/>
          <p:nvPr>
            <p:ph type="title"/>
          </p:nvPr>
        </p:nvSpPr>
        <p:spPr>
          <a:xfrm>
            <a:off x="540000" y="1187725"/>
            <a:ext cx="7560000"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tekst, overskrift og indhold_HVID">
  <p:cSld name="Toptekst, overskrift og indhold_HVID">
    <p:spTree>
      <p:nvGrpSpPr>
        <p:cNvPr id="301" name="Shape 301"/>
        <p:cNvGrpSpPr/>
        <p:nvPr/>
      </p:nvGrpSpPr>
      <p:grpSpPr>
        <a:xfrm>
          <a:off x="0" y="0"/>
          <a:ext cx="0" cy="0"/>
          <a:chOff x="0" y="0"/>
          <a:chExt cx="0" cy="0"/>
        </a:xfrm>
      </p:grpSpPr>
      <p:sp>
        <p:nvSpPr>
          <p:cNvPr id="302" name="Google Shape;302;p59"/>
          <p:cNvSpPr txBox="1"/>
          <p:nvPr>
            <p:ph type="title"/>
          </p:nvPr>
        </p:nvSpPr>
        <p:spPr>
          <a:xfrm>
            <a:off x="540070" y="1799583"/>
            <a:ext cx="7560984" cy="71983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03" name="Google Shape;303;p59"/>
          <p:cNvSpPr txBox="1"/>
          <p:nvPr>
            <p:ph idx="1" type="body"/>
          </p:nvPr>
        </p:nvSpPr>
        <p:spPr>
          <a:xfrm>
            <a:off x="540070" y="2699375"/>
            <a:ext cx="7560984" cy="3599167"/>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304" name="Google Shape;304;p59"/>
          <p:cNvSpPr txBox="1"/>
          <p:nvPr>
            <p:ph idx="2" type="body"/>
          </p:nvPr>
        </p:nvSpPr>
        <p:spPr>
          <a:xfrm>
            <a:off x="1" y="1226146"/>
            <a:ext cx="2106233" cy="376235"/>
          </a:xfrm>
          <a:prstGeom prst="rect">
            <a:avLst/>
          </a:prstGeom>
          <a:solidFill>
            <a:schemeClr val="accent3"/>
          </a:solidFill>
          <a:ln>
            <a:noFill/>
          </a:ln>
        </p:spPr>
        <p:txBody>
          <a:bodyPr anchorCtr="0" anchor="ctr" bIns="71975" lIns="720000" spcFirstLastPara="1" rIns="180000" wrap="square" tIns="71975">
            <a:spAutoFit/>
          </a:bodyPr>
          <a:lstStyle>
            <a:lvl1pPr indent="-228600" lvl="0" marL="457200" algn="l">
              <a:lnSpc>
                <a:spcPct val="100000"/>
              </a:lnSpc>
              <a:spcBef>
                <a:spcPts val="0"/>
              </a:spcBef>
              <a:spcAft>
                <a:spcPts val="0"/>
              </a:spcAft>
              <a:buSzPts val="1500"/>
              <a:buNone/>
              <a:defRPr b="1" sz="1500">
                <a:solidFill>
                  <a:schemeClr val="lt1"/>
                </a:solidFill>
              </a:defRPr>
            </a:lvl1pPr>
            <a:lvl2pPr indent="-228600" lvl="1" marL="914400" algn="l">
              <a:spcBef>
                <a:spcPts val="300"/>
              </a:spcBef>
              <a:spcAft>
                <a:spcPts val="0"/>
              </a:spcAft>
              <a:buSzPts val="2399"/>
              <a:buNone/>
              <a:defRPr b="1">
                <a:solidFill>
                  <a:schemeClr val="lt1"/>
                </a:solidFill>
              </a:defRPr>
            </a:lvl2pPr>
            <a:lvl3pPr indent="-228600" lvl="2" marL="1371600" algn="l">
              <a:spcBef>
                <a:spcPts val="480"/>
              </a:spcBef>
              <a:spcAft>
                <a:spcPts val="0"/>
              </a:spcAft>
              <a:buSzPts val="1949"/>
              <a:buNone/>
              <a:defRPr b="1">
                <a:solidFill>
                  <a:schemeClr val="lt1"/>
                </a:solidFill>
              </a:defRPr>
            </a:lvl3pPr>
            <a:lvl4pPr indent="-228600" lvl="3" marL="1828800" algn="l">
              <a:spcBef>
                <a:spcPts val="390"/>
              </a:spcBef>
              <a:spcAft>
                <a:spcPts val="0"/>
              </a:spcAft>
              <a:buSzPts val="1650"/>
              <a:buNone/>
              <a:defRPr b="1">
                <a:solidFill>
                  <a:schemeClr val="lt1"/>
                </a:solidFill>
              </a:defRPr>
            </a:lvl4pPr>
            <a:lvl5pPr indent="-228600" lvl="4" marL="2286000" algn="l">
              <a:spcBef>
                <a:spcPts val="330"/>
              </a:spcBef>
              <a:spcAft>
                <a:spcPts val="0"/>
              </a:spcAft>
              <a:buSzPts val="1350"/>
              <a:buNone/>
              <a:defRPr b="1">
                <a:solidFill>
                  <a:schemeClr val="lt1"/>
                </a:solidFill>
              </a:defRPr>
            </a:lvl5pPr>
            <a:lvl6pPr indent="-342900" lvl="5" marL="2743200" algn="l">
              <a:spcBef>
                <a:spcPts val="27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i bredformat med logo">
  <p:cSld name="Foto i bredformat med logo">
    <p:spTree>
      <p:nvGrpSpPr>
        <p:cNvPr id="305" name="Shape 305"/>
        <p:cNvGrpSpPr/>
        <p:nvPr/>
      </p:nvGrpSpPr>
      <p:grpSpPr>
        <a:xfrm>
          <a:off x="0" y="0"/>
          <a:ext cx="0" cy="0"/>
          <a:chOff x="0" y="0"/>
          <a:chExt cx="0" cy="0"/>
        </a:xfrm>
      </p:grpSpPr>
      <p:sp>
        <p:nvSpPr>
          <p:cNvPr id="306" name="Google Shape;306;p60"/>
          <p:cNvSpPr/>
          <p:nvPr>
            <p:ph idx="2" type="pic"/>
          </p:nvPr>
        </p:nvSpPr>
        <p:spPr>
          <a:xfrm>
            <a:off x="1" y="575867"/>
            <a:ext cx="9144000" cy="5938625"/>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i højformat med logo">
  <p:cSld name="Foto i højformat med logo">
    <p:spTree>
      <p:nvGrpSpPr>
        <p:cNvPr id="307" name="Shape 307"/>
        <p:cNvGrpSpPr/>
        <p:nvPr/>
      </p:nvGrpSpPr>
      <p:grpSpPr>
        <a:xfrm>
          <a:off x="0" y="0"/>
          <a:ext cx="0" cy="0"/>
          <a:chOff x="0" y="0"/>
          <a:chExt cx="0" cy="0"/>
        </a:xfrm>
      </p:grpSpPr>
      <p:sp>
        <p:nvSpPr>
          <p:cNvPr id="308" name="Google Shape;308;p61"/>
          <p:cNvSpPr/>
          <p:nvPr>
            <p:ph idx="2" type="pic"/>
          </p:nvPr>
        </p:nvSpPr>
        <p:spPr>
          <a:xfrm>
            <a:off x="2565334" y="575867"/>
            <a:ext cx="3375439" cy="5938625"/>
          </a:xfrm>
          <a:prstGeom prst="rect">
            <a:avLst/>
          </a:prstGeom>
          <a:noFill/>
          <a:ln>
            <a:noFill/>
          </a:ln>
        </p:spPr>
      </p:sp>
      <p:sp>
        <p:nvSpPr>
          <p:cNvPr id="309" name="Google Shape;309;p61"/>
          <p:cNvSpPr txBox="1"/>
          <p:nvPr/>
        </p:nvSpPr>
        <p:spPr>
          <a:xfrm>
            <a:off x="-1116632" y="3140971"/>
            <a:ext cx="864096" cy="31155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da-DK" sz="675">
                <a:solidFill>
                  <a:schemeClr val="dk1"/>
                </a:solidFill>
                <a:latin typeface="Verdana"/>
                <a:ea typeface="Verdana"/>
                <a:cs typeface="Verdana"/>
                <a:sym typeface="Verdana"/>
              </a:rPr>
              <a:t>Foto kan også placeres længere til venstre på siden</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med overskrift og billedtekst">
  <p:cSld name="Foto med overskrift og billedtekst">
    <p:spTree>
      <p:nvGrpSpPr>
        <p:cNvPr id="310" name="Shape 310"/>
        <p:cNvGrpSpPr/>
        <p:nvPr/>
      </p:nvGrpSpPr>
      <p:grpSpPr>
        <a:xfrm>
          <a:off x="0" y="0"/>
          <a:ext cx="0" cy="0"/>
          <a:chOff x="0" y="0"/>
          <a:chExt cx="0" cy="0"/>
        </a:xfrm>
      </p:grpSpPr>
      <p:sp>
        <p:nvSpPr>
          <p:cNvPr id="311" name="Google Shape;311;p62"/>
          <p:cNvSpPr/>
          <p:nvPr>
            <p:ph idx="2" type="pic"/>
          </p:nvPr>
        </p:nvSpPr>
        <p:spPr>
          <a:xfrm>
            <a:off x="540070" y="1799583"/>
            <a:ext cx="7560984" cy="4175033"/>
          </a:xfrm>
          <a:prstGeom prst="rect">
            <a:avLst/>
          </a:prstGeom>
          <a:noFill/>
          <a:ln>
            <a:noFill/>
          </a:ln>
        </p:spPr>
      </p:sp>
      <p:sp>
        <p:nvSpPr>
          <p:cNvPr id="312" name="Google Shape;312;p62"/>
          <p:cNvSpPr txBox="1"/>
          <p:nvPr>
            <p:ph type="title"/>
          </p:nvPr>
        </p:nvSpPr>
        <p:spPr>
          <a:xfrm>
            <a:off x="540070" y="827808"/>
            <a:ext cx="7560984" cy="899792"/>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13" name="Google Shape;313;p62"/>
          <p:cNvSpPr txBox="1"/>
          <p:nvPr>
            <p:ph idx="1" type="body"/>
          </p:nvPr>
        </p:nvSpPr>
        <p:spPr>
          <a:xfrm>
            <a:off x="540070" y="6046601"/>
            <a:ext cx="7560984" cy="360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350"/>
              <a:buNone/>
              <a:defRPr sz="1350">
                <a:solidFill>
                  <a:schemeClr val="dk1"/>
                </a:solidFill>
              </a:defRPr>
            </a:lvl1pPr>
            <a:lvl2pPr indent="-228600" lvl="1" marL="914400" algn="l">
              <a:spcBef>
                <a:spcPts val="270"/>
              </a:spcBef>
              <a:spcAft>
                <a:spcPts val="0"/>
              </a:spcAft>
              <a:buSzPts val="1425"/>
              <a:buNone/>
              <a:defRPr sz="1425">
                <a:solidFill>
                  <a:schemeClr val="dk1"/>
                </a:solidFill>
              </a:defRPr>
            </a:lvl2pPr>
            <a:lvl3pPr indent="-228600" lvl="2" marL="1371600" algn="l">
              <a:spcBef>
                <a:spcPts val="285"/>
              </a:spcBef>
              <a:spcAft>
                <a:spcPts val="0"/>
              </a:spcAft>
              <a:buSzPts val="1425"/>
              <a:buNone/>
              <a:defRPr sz="1425">
                <a:solidFill>
                  <a:schemeClr val="dk1"/>
                </a:solidFill>
              </a:defRPr>
            </a:lvl3pPr>
            <a:lvl4pPr indent="-228600" lvl="3" marL="1828800" algn="l">
              <a:spcBef>
                <a:spcPts val="285"/>
              </a:spcBef>
              <a:spcAft>
                <a:spcPts val="0"/>
              </a:spcAft>
              <a:buSzPts val="1425"/>
              <a:buNone/>
              <a:defRPr sz="1425">
                <a:solidFill>
                  <a:schemeClr val="dk1"/>
                </a:solidFill>
              </a:defRPr>
            </a:lvl4pPr>
            <a:lvl5pPr indent="-228600" lvl="4" marL="2286000" algn="l">
              <a:spcBef>
                <a:spcPts val="285"/>
              </a:spcBef>
              <a:spcAft>
                <a:spcPts val="0"/>
              </a:spcAft>
              <a:buSzPts val="1425"/>
              <a:buNone/>
              <a:defRPr sz="1425">
                <a:solidFill>
                  <a:schemeClr val="dk1"/>
                </a:solidFill>
              </a:defRPr>
            </a:lvl5pPr>
            <a:lvl6pPr indent="-342900" lvl="5" marL="2743200" algn="l">
              <a:spcBef>
                <a:spcPts val="28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å hele formatet" showMasterSp="0">
  <p:cSld name="Foto på hele formatet">
    <p:spTree>
      <p:nvGrpSpPr>
        <p:cNvPr id="314" name="Shape 314"/>
        <p:cNvGrpSpPr/>
        <p:nvPr/>
      </p:nvGrpSpPr>
      <p:grpSpPr>
        <a:xfrm>
          <a:off x="0" y="0"/>
          <a:ext cx="0" cy="0"/>
          <a:chOff x="0" y="0"/>
          <a:chExt cx="0" cy="0"/>
        </a:xfrm>
      </p:grpSpPr>
      <p:sp>
        <p:nvSpPr>
          <p:cNvPr id="315" name="Google Shape;315;p63"/>
          <p:cNvSpPr/>
          <p:nvPr>
            <p:ph idx="2" type="pic"/>
          </p:nvPr>
        </p:nvSpPr>
        <p:spPr>
          <a:xfrm>
            <a:off x="1" y="0"/>
            <a:ext cx="9144000" cy="68580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overskrift" type="titleOnly">
  <p:cSld name="TITLE_ONLY">
    <p:spTree>
      <p:nvGrpSpPr>
        <p:cNvPr id="316" name="Shape 316"/>
        <p:cNvGrpSpPr/>
        <p:nvPr/>
      </p:nvGrpSpPr>
      <p:grpSpPr>
        <a:xfrm>
          <a:off x="0" y="0"/>
          <a:ext cx="0" cy="0"/>
          <a:chOff x="0" y="0"/>
          <a:chExt cx="0" cy="0"/>
        </a:xfrm>
      </p:grpSpPr>
      <p:sp>
        <p:nvSpPr>
          <p:cNvPr id="317" name="Google Shape;317;p64"/>
          <p:cNvSpPr txBox="1"/>
          <p:nvPr>
            <p:ph type="title"/>
          </p:nvPr>
        </p:nvSpPr>
        <p:spPr>
          <a:xfrm>
            <a:off x="540070" y="1187725"/>
            <a:ext cx="7560984" cy="899792"/>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318" name="Shape 3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 name="Shape 37"/>
        <p:cNvGrpSpPr/>
        <p:nvPr/>
      </p:nvGrpSpPr>
      <p:grpSpPr>
        <a:xfrm>
          <a:off x="0" y="0"/>
          <a:ext cx="0" cy="0"/>
          <a:chOff x="0" y="0"/>
          <a:chExt cx="0" cy="0"/>
        </a:xfrm>
      </p:grpSpPr>
      <p:sp>
        <p:nvSpPr>
          <p:cNvPr id="38" name="Google Shape;38;p18"/>
          <p:cNvSpPr txBox="1"/>
          <p:nvPr>
            <p:ph idx="1" type="body"/>
          </p:nvPr>
        </p:nvSpPr>
        <p:spPr>
          <a:xfrm>
            <a:off x="553182" y="1520826"/>
            <a:ext cx="8039833" cy="46450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55600" lvl="4" marL="2286000" algn="l">
              <a:spcBef>
                <a:spcPts val="400"/>
              </a:spcBef>
              <a:spcAft>
                <a:spcPts val="0"/>
              </a:spcAft>
              <a:buClr>
                <a:schemeClr val="dk1"/>
              </a:buClr>
              <a:buSzPts val="2000"/>
              <a:buChar char="»"/>
              <a:defRPr/>
            </a:lvl5pPr>
            <a:lvl6pPr indent="-355600" lvl="5" marL="2743200" algn="l">
              <a:spcBef>
                <a:spcPts val="400"/>
              </a:spcBef>
              <a:spcAft>
                <a:spcPts val="0"/>
              </a:spcAft>
              <a:buClr>
                <a:schemeClr val="dk1"/>
              </a:buClr>
              <a:buSzPts val="20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18"/>
          <p:cNvSpPr txBox="1"/>
          <p:nvPr>
            <p:ph idx="2" type="body"/>
          </p:nvPr>
        </p:nvSpPr>
        <p:spPr>
          <a:xfrm>
            <a:off x="553182" y="586863"/>
            <a:ext cx="8038523" cy="718063"/>
          </a:xfrm>
          <a:prstGeom prst="rect">
            <a:avLst/>
          </a:prstGeom>
          <a:noFill/>
          <a:ln>
            <a:noFill/>
          </a:ln>
        </p:spPr>
        <p:txBody>
          <a:bodyPr anchorCtr="0" anchor="t" bIns="0" lIns="91425" spcFirstLastPara="1" rIns="0" wrap="square" tIns="0">
            <a:noAutofit/>
          </a:bodyPr>
          <a:lstStyle>
            <a:lvl1pPr indent="-357568" lvl="0" marL="457200" algn="l">
              <a:lnSpc>
                <a:spcPct val="100000"/>
              </a:lnSpc>
              <a:spcBef>
                <a:spcPts val="0"/>
              </a:spcBef>
              <a:spcAft>
                <a:spcPts val="0"/>
              </a:spcAft>
              <a:buClr>
                <a:schemeClr val="lt2"/>
              </a:buClr>
              <a:buSzPts val="2031"/>
              <a:buChar char="•"/>
              <a:defRPr b="1" sz="2031" cap="none">
                <a:solidFill>
                  <a:schemeClr val="lt2"/>
                </a:solidFill>
              </a:defRPr>
            </a:lvl1pPr>
            <a:lvl2pPr indent="-328231" lvl="1" marL="914400" algn="l">
              <a:lnSpc>
                <a:spcPct val="100000"/>
              </a:lnSpc>
              <a:spcBef>
                <a:spcPts val="0"/>
              </a:spcBef>
              <a:spcAft>
                <a:spcPts val="0"/>
              </a:spcAft>
              <a:buClr>
                <a:schemeClr val="dk1"/>
              </a:buClr>
              <a:buSzPts val="1569"/>
              <a:buChar char="–"/>
              <a:defRPr b="0" sz="1569" cap="none">
                <a:solidFill>
                  <a:schemeClr val="dk1"/>
                </a:solidFill>
              </a:defRPr>
            </a:lvl2pPr>
            <a:lvl3pPr indent="-328231" lvl="2" marL="1371600" algn="l">
              <a:lnSpc>
                <a:spcPct val="100000"/>
              </a:lnSpc>
              <a:spcBef>
                <a:spcPts val="314"/>
              </a:spcBef>
              <a:spcAft>
                <a:spcPts val="0"/>
              </a:spcAft>
              <a:buClr>
                <a:srgbClr val="7A91A6"/>
              </a:buClr>
              <a:buSzPts val="1569"/>
              <a:buChar char="•"/>
              <a:defRPr sz="1569">
                <a:solidFill>
                  <a:srgbClr val="7A91A6"/>
                </a:solidFill>
              </a:defRPr>
            </a:lvl3pPr>
            <a:lvl4pPr indent="-228600" lvl="3" marL="1828800" algn="l">
              <a:spcBef>
                <a:spcPts val="0"/>
              </a:spcBef>
              <a:spcAft>
                <a:spcPts val="0"/>
              </a:spcAft>
              <a:buClr>
                <a:srgbClr val="7A91A6"/>
              </a:buClr>
              <a:buSzPts val="1569"/>
              <a:buNone/>
              <a:defRPr sz="1569">
                <a:solidFill>
                  <a:srgbClr val="7A91A6"/>
                </a:solidFill>
              </a:defRPr>
            </a:lvl4pPr>
            <a:lvl5pPr indent="-228600" lvl="4" marL="2286000" algn="l">
              <a:spcBef>
                <a:spcPts val="0"/>
              </a:spcBef>
              <a:spcAft>
                <a:spcPts val="0"/>
              </a:spcAft>
              <a:buClr>
                <a:srgbClr val="7A91A6"/>
              </a:buClr>
              <a:buSzPts val="1569"/>
              <a:buNone/>
              <a:defRPr sz="1569">
                <a:solidFill>
                  <a:srgbClr val="7A91A6"/>
                </a:solidFill>
              </a:defRPr>
            </a:lvl5pPr>
            <a:lvl6pPr indent="-228600" lvl="5" marL="2743200" algn="l">
              <a:lnSpc>
                <a:spcPct val="100000"/>
              </a:lnSpc>
              <a:spcBef>
                <a:spcPts val="0"/>
              </a:spcBef>
              <a:spcAft>
                <a:spcPts val="0"/>
              </a:spcAft>
              <a:buClr>
                <a:srgbClr val="7A91A6"/>
              </a:buClr>
              <a:buSzPts val="1569"/>
              <a:buNone/>
              <a:defRPr sz="1569">
                <a:solidFill>
                  <a:srgbClr val="7A91A6"/>
                </a:solidFill>
              </a:defRPr>
            </a:lvl6pPr>
            <a:lvl7pPr indent="-228600" lvl="6" marL="3200400" algn="l">
              <a:lnSpc>
                <a:spcPct val="100000"/>
              </a:lnSpc>
              <a:spcBef>
                <a:spcPts val="0"/>
              </a:spcBef>
              <a:spcAft>
                <a:spcPts val="0"/>
              </a:spcAft>
              <a:buClr>
                <a:srgbClr val="7A91A6"/>
              </a:buClr>
              <a:buSzPts val="1569"/>
              <a:buNone/>
              <a:defRPr sz="1569">
                <a:solidFill>
                  <a:srgbClr val="7A91A6"/>
                </a:solidFill>
              </a:defRPr>
            </a:lvl7pPr>
            <a:lvl8pPr indent="-228600" lvl="7" marL="3657600" algn="l">
              <a:lnSpc>
                <a:spcPct val="100000"/>
              </a:lnSpc>
              <a:spcBef>
                <a:spcPts val="0"/>
              </a:spcBef>
              <a:spcAft>
                <a:spcPts val="0"/>
              </a:spcAft>
              <a:buClr>
                <a:srgbClr val="7A91A6"/>
              </a:buClr>
              <a:buSzPts val="1569"/>
              <a:buNone/>
              <a:defRPr sz="1569">
                <a:solidFill>
                  <a:srgbClr val="7A91A6"/>
                </a:solidFill>
              </a:defRPr>
            </a:lvl8pPr>
            <a:lvl9pPr indent="-228600" lvl="8" marL="4114800" algn="l">
              <a:lnSpc>
                <a:spcPct val="100000"/>
              </a:lnSpc>
              <a:spcBef>
                <a:spcPts val="0"/>
              </a:spcBef>
              <a:spcAft>
                <a:spcPts val="0"/>
              </a:spcAft>
              <a:buClr>
                <a:srgbClr val="7A91A6"/>
              </a:buClr>
              <a:buSzPts val="1569"/>
              <a:buNone/>
              <a:defRPr sz="1569">
                <a:solidFill>
                  <a:srgbClr val="7A91A6"/>
                </a:solidFill>
              </a:defRPr>
            </a:lvl9pPr>
          </a:lstStyle>
          <a:p/>
        </p:txBody>
      </p:sp>
    </p:spTree>
  </p:cSld>
  <p:clrMapOvr>
    <a:masterClrMapping/>
  </p:clrMapOvr>
  <p:transition>
    <p:fade/>
  </p:transition>
  <p:extLst>
    <p:ext uri="{DCECCB84-F9BA-43D5-87BE-67443E8EF086}">
      <p15:sldGuideLst>
        <p15:guide id="1" orient="horz" pos="388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højformat - overskrift og to indholdsobjekter">
  <p:cSld name="Foto højformat - overskrift og to indholdsobjekter">
    <p:spTree>
      <p:nvGrpSpPr>
        <p:cNvPr id="319" name="Shape 319"/>
        <p:cNvGrpSpPr/>
        <p:nvPr/>
      </p:nvGrpSpPr>
      <p:grpSpPr>
        <a:xfrm>
          <a:off x="0" y="0"/>
          <a:ext cx="0" cy="0"/>
          <a:chOff x="0" y="0"/>
          <a:chExt cx="0" cy="0"/>
        </a:xfrm>
      </p:grpSpPr>
      <p:sp>
        <p:nvSpPr>
          <p:cNvPr id="320" name="Google Shape;320;p66"/>
          <p:cNvSpPr txBox="1"/>
          <p:nvPr>
            <p:ph type="title"/>
          </p:nvPr>
        </p:nvSpPr>
        <p:spPr>
          <a:xfrm>
            <a:off x="3375440" y="1907558"/>
            <a:ext cx="4725615" cy="899792"/>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21" name="Google Shape;321;p66"/>
          <p:cNvSpPr txBox="1"/>
          <p:nvPr>
            <p:ph idx="1" type="body"/>
          </p:nvPr>
        </p:nvSpPr>
        <p:spPr>
          <a:xfrm>
            <a:off x="3375440" y="2879333"/>
            <a:ext cx="2295299" cy="33112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357124" lvl="2" marL="1371600" algn="l">
              <a:spcBef>
                <a:spcPts val="330"/>
              </a:spcBef>
              <a:spcAft>
                <a:spcPts val="0"/>
              </a:spcAft>
              <a:buSzPts val="2024"/>
              <a:buChar char="▪"/>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22" name="Google Shape;322;p66"/>
          <p:cNvSpPr txBox="1"/>
          <p:nvPr>
            <p:ph idx="2" type="body"/>
          </p:nvPr>
        </p:nvSpPr>
        <p:spPr>
          <a:xfrm>
            <a:off x="5805756" y="2879333"/>
            <a:ext cx="2295299" cy="33112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357124" lvl="2" marL="1371600" algn="l">
              <a:spcBef>
                <a:spcPts val="330"/>
              </a:spcBef>
              <a:spcAft>
                <a:spcPts val="0"/>
              </a:spcAft>
              <a:buSzPts val="2024"/>
              <a:buChar char="▪"/>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23" name="Google Shape;323;p66"/>
          <p:cNvSpPr/>
          <p:nvPr>
            <p:ph idx="3" type="pic"/>
          </p:nvPr>
        </p:nvSpPr>
        <p:spPr>
          <a:xfrm>
            <a:off x="0" y="1"/>
            <a:ext cx="3105404" cy="68580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højformat - overskrift og tekst">
  <p:cSld name="Foto højformat - overskrift og tekst">
    <p:spTree>
      <p:nvGrpSpPr>
        <p:cNvPr id="324" name="Shape 324"/>
        <p:cNvGrpSpPr/>
        <p:nvPr/>
      </p:nvGrpSpPr>
      <p:grpSpPr>
        <a:xfrm>
          <a:off x="0" y="0"/>
          <a:ext cx="0" cy="0"/>
          <a:chOff x="0" y="0"/>
          <a:chExt cx="0" cy="0"/>
        </a:xfrm>
      </p:grpSpPr>
      <p:sp>
        <p:nvSpPr>
          <p:cNvPr id="325" name="Google Shape;325;p67"/>
          <p:cNvSpPr txBox="1"/>
          <p:nvPr>
            <p:ph type="title"/>
          </p:nvPr>
        </p:nvSpPr>
        <p:spPr>
          <a:xfrm>
            <a:off x="3375440" y="1907558"/>
            <a:ext cx="4725615" cy="899792"/>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26" name="Google Shape;326;p67"/>
          <p:cNvSpPr txBox="1"/>
          <p:nvPr>
            <p:ph idx="1" type="body"/>
          </p:nvPr>
        </p:nvSpPr>
        <p:spPr>
          <a:xfrm>
            <a:off x="3375440" y="2879333"/>
            <a:ext cx="4725615" cy="33112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357124" lvl="2" marL="1371600" algn="l">
              <a:spcBef>
                <a:spcPts val="330"/>
              </a:spcBef>
              <a:spcAft>
                <a:spcPts val="0"/>
              </a:spcAft>
              <a:buSzPts val="2024"/>
              <a:buChar char="▪"/>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27" name="Google Shape;327;p67"/>
          <p:cNvSpPr/>
          <p:nvPr>
            <p:ph idx="2" type="pic"/>
          </p:nvPr>
        </p:nvSpPr>
        <p:spPr>
          <a:xfrm>
            <a:off x="0" y="0"/>
            <a:ext cx="3105404" cy="68580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bredformat - overskrift og indholdsobjekt">
  <p:cSld name="Foto bredformat - overskrift og indholdsobjekt">
    <p:spTree>
      <p:nvGrpSpPr>
        <p:cNvPr id="328" name="Shape 328"/>
        <p:cNvGrpSpPr/>
        <p:nvPr/>
      </p:nvGrpSpPr>
      <p:grpSpPr>
        <a:xfrm>
          <a:off x="0" y="0"/>
          <a:ext cx="0" cy="0"/>
          <a:chOff x="0" y="0"/>
          <a:chExt cx="0" cy="0"/>
        </a:xfrm>
      </p:grpSpPr>
      <p:sp>
        <p:nvSpPr>
          <p:cNvPr id="329" name="Google Shape;329;p68"/>
          <p:cNvSpPr txBox="1"/>
          <p:nvPr>
            <p:ph type="title"/>
          </p:nvPr>
        </p:nvSpPr>
        <p:spPr>
          <a:xfrm>
            <a:off x="540070" y="1187725"/>
            <a:ext cx="7560984" cy="539875"/>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0" name="Google Shape;330;p68"/>
          <p:cNvSpPr txBox="1"/>
          <p:nvPr>
            <p:ph idx="1" type="body"/>
          </p:nvPr>
        </p:nvSpPr>
        <p:spPr>
          <a:xfrm>
            <a:off x="5670738" y="1799583"/>
            <a:ext cx="2430317" cy="43909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357124" lvl="2" marL="1371600" algn="l">
              <a:spcBef>
                <a:spcPts val="330"/>
              </a:spcBef>
              <a:spcAft>
                <a:spcPts val="0"/>
              </a:spcAft>
              <a:buSzPts val="2024"/>
              <a:buChar char="▪"/>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31" name="Google Shape;331;p68"/>
          <p:cNvSpPr/>
          <p:nvPr>
            <p:ph idx="2" type="pic"/>
          </p:nvPr>
        </p:nvSpPr>
        <p:spPr>
          <a:xfrm>
            <a:off x="540070" y="1799583"/>
            <a:ext cx="4995651" cy="4390983"/>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to indholdsobjekter">
  <p:cSld name="Overskrift og to indholdsobjekter">
    <p:spTree>
      <p:nvGrpSpPr>
        <p:cNvPr id="332" name="Shape 332"/>
        <p:cNvGrpSpPr/>
        <p:nvPr/>
      </p:nvGrpSpPr>
      <p:grpSpPr>
        <a:xfrm>
          <a:off x="0" y="0"/>
          <a:ext cx="0" cy="0"/>
          <a:chOff x="0" y="0"/>
          <a:chExt cx="0" cy="0"/>
        </a:xfrm>
      </p:grpSpPr>
      <p:sp>
        <p:nvSpPr>
          <p:cNvPr id="333" name="Google Shape;333;p69"/>
          <p:cNvSpPr txBox="1"/>
          <p:nvPr>
            <p:ph type="title"/>
          </p:nvPr>
        </p:nvSpPr>
        <p:spPr>
          <a:xfrm>
            <a:off x="540070" y="1187725"/>
            <a:ext cx="7560984" cy="899792"/>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4" name="Google Shape;334;p69"/>
          <p:cNvSpPr txBox="1"/>
          <p:nvPr>
            <p:ph idx="1" type="body"/>
          </p:nvPr>
        </p:nvSpPr>
        <p:spPr>
          <a:xfrm>
            <a:off x="540070" y="2159002"/>
            <a:ext cx="3645474" cy="4031067"/>
          </a:xfrm>
          <a:prstGeom prst="rect">
            <a:avLst/>
          </a:prstGeom>
          <a:noFill/>
          <a:ln>
            <a:noFill/>
          </a:ln>
        </p:spPr>
        <p:txBody>
          <a:bodyPr anchorCtr="0" anchor="t" bIns="0" lIns="0" spcFirstLastPara="1" rIns="0" wrap="square" tIns="0">
            <a:noAutofit/>
          </a:bodyPr>
          <a:lstStyle>
            <a:lvl1pPr indent="-380936" lvl="0" marL="457200" algn="l">
              <a:lnSpc>
                <a:spcPct val="100000"/>
              </a:lnSpc>
              <a:spcBef>
                <a:spcPts val="0"/>
              </a:spcBef>
              <a:spcAft>
                <a:spcPts val="0"/>
              </a:spcAft>
              <a:buSzPts val="2399"/>
              <a:buChar char="▪"/>
              <a:defRPr sz="2399"/>
            </a:lvl1pPr>
            <a:lvl2pPr indent="-352361" lvl="1" marL="914400" algn="l">
              <a:spcBef>
                <a:spcPts val="480"/>
              </a:spcBef>
              <a:spcAft>
                <a:spcPts val="0"/>
              </a:spcAft>
              <a:buSzPts val="1949"/>
              <a:buChar char="▪"/>
              <a:defRPr sz="1949"/>
            </a:lvl2pPr>
            <a:lvl3pPr indent="-352361" lvl="2" marL="1371600" algn="l">
              <a:spcBef>
                <a:spcPts val="390"/>
              </a:spcBef>
              <a:spcAft>
                <a:spcPts val="0"/>
              </a:spcAft>
              <a:buSzPts val="1949"/>
              <a:buChar char="▪"/>
              <a:defRPr sz="1949"/>
            </a:lvl3pPr>
            <a:lvl4pPr indent="-333375" lvl="3" marL="1828800" algn="l">
              <a:spcBef>
                <a:spcPts val="390"/>
              </a:spcBef>
              <a:spcAft>
                <a:spcPts val="0"/>
              </a:spcAft>
              <a:buSzPts val="1650"/>
              <a:buChar char="▪"/>
              <a:defRPr sz="1650"/>
            </a:lvl4pPr>
            <a:lvl5pPr indent="-314325" lvl="4" marL="2286000" algn="l">
              <a:spcBef>
                <a:spcPts val="330"/>
              </a:spcBef>
              <a:spcAft>
                <a:spcPts val="0"/>
              </a:spcAft>
              <a:buSzPts val="1350"/>
              <a:buChar char="▪"/>
              <a:defRPr sz="1350"/>
            </a:lvl5pPr>
            <a:lvl6pPr indent="-342900" lvl="5" marL="2743200" algn="l">
              <a:spcBef>
                <a:spcPts val="27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35" name="Google Shape;335;p69"/>
          <p:cNvSpPr txBox="1"/>
          <p:nvPr>
            <p:ph idx="2" type="body"/>
          </p:nvPr>
        </p:nvSpPr>
        <p:spPr>
          <a:xfrm>
            <a:off x="4455581" y="2159500"/>
            <a:ext cx="3645474" cy="4031067"/>
          </a:xfrm>
          <a:prstGeom prst="rect">
            <a:avLst/>
          </a:prstGeom>
          <a:noFill/>
          <a:ln>
            <a:noFill/>
          </a:ln>
        </p:spPr>
        <p:txBody>
          <a:bodyPr anchorCtr="0" anchor="t" bIns="0" lIns="0" spcFirstLastPara="1" rIns="0" wrap="square" tIns="0">
            <a:noAutofit/>
          </a:bodyPr>
          <a:lstStyle>
            <a:lvl1pPr indent="-380936" lvl="0" marL="457200" algn="l">
              <a:lnSpc>
                <a:spcPct val="100000"/>
              </a:lnSpc>
              <a:spcBef>
                <a:spcPts val="0"/>
              </a:spcBef>
              <a:spcAft>
                <a:spcPts val="0"/>
              </a:spcAft>
              <a:buSzPts val="2399"/>
              <a:buChar char="▪"/>
              <a:defRPr sz="2399"/>
            </a:lvl1pPr>
            <a:lvl2pPr indent="-352361" lvl="1" marL="914400" algn="l">
              <a:spcBef>
                <a:spcPts val="480"/>
              </a:spcBef>
              <a:spcAft>
                <a:spcPts val="0"/>
              </a:spcAft>
              <a:buSzPts val="1949"/>
              <a:buChar char="▪"/>
              <a:defRPr sz="1949"/>
            </a:lvl2pPr>
            <a:lvl3pPr indent="-352361" lvl="2" marL="1371600" algn="l">
              <a:spcBef>
                <a:spcPts val="390"/>
              </a:spcBef>
              <a:spcAft>
                <a:spcPts val="0"/>
              </a:spcAft>
              <a:buSzPts val="1949"/>
              <a:buChar char="▪"/>
              <a:defRPr sz="1949"/>
            </a:lvl3pPr>
            <a:lvl4pPr indent="-333375" lvl="3" marL="1828800" algn="l">
              <a:spcBef>
                <a:spcPts val="390"/>
              </a:spcBef>
              <a:spcAft>
                <a:spcPts val="0"/>
              </a:spcAft>
              <a:buSzPts val="1650"/>
              <a:buChar char="▪"/>
              <a:defRPr sz="1650"/>
            </a:lvl4pPr>
            <a:lvl5pPr indent="-314325" lvl="4" marL="2286000" algn="l">
              <a:spcBef>
                <a:spcPts val="330"/>
              </a:spcBef>
              <a:spcAft>
                <a:spcPts val="0"/>
              </a:spcAft>
              <a:buSzPts val="1350"/>
              <a:buChar char="▪"/>
              <a:defRPr sz="1350"/>
            </a:lvl5pPr>
            <a:lvl6pPr indent="-342900" lvl="5" marL="2743200" algn="l">
              <a:spcBef>
                <a:spcPts val="27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verskrift og tre indholdsobjekter">
  <p:cSld name="1_Overskrift og tre indholdsobjekter">
    <p:spTree>
      <p:nvGrpSpPr>
        <p:cNvPr id="336" name="Shape 336"/>
        <p:cNvGrpSpPr/>
        <p:nvPr/>
      </p:nvGrpSpPr>
      <p:grpSpPr>
        <a:xfrm>
          <a:off x="0" y="0"/>
          <a:ext cx="0" cy="0"/>
          <a:chOff x="0" y="0"/>
          <a:chExt cx="0" cy="0"/>
        </a:xfrm>
      </p:grpSpPr>
      <p:sp>
        <p:nvSpPr>
          <p:cNvPr id="337" name="Google Shape;337;p70"/>
          <p:cNvSpPr txBox="1"/>
          <p:nvPr>
            <p:ph type="title"/>
          </p:nvPr>
        </p:nvSpPr>
        <p:spPr>
          <a:xfrm>
            <a:off x="540070" y="1187725"/>
            <a:ext cx="7560984" cy="899792"/>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8" name="Google Shape;338;p70"/>
          <p:cNvSpPr txBox="1"/>
          <p:nvPr>
            <p:ph idx="1" type="body"/>
          </p:nvPr>
        </p:nvSpPr>
        <p:spPr>
          <a:xfrm>
            <a:off x="540070" y="2159002"/>
            <a:ext cx="2430317" cy="403106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228600" lvl="2" marL="1371600" algn="l">
              <a:spcBef>
                <a:spcPts val="330"/>
              </a:spcBef>
              <a:spcAft>
                <a:spcPts val="0"/>
              </a:spcAft>
              <a:buSzPts val="2024"/>
              <a:buNone/>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39" name="Google Shape;339;p70"/>
          <p:cNvSpPr txBox="1"/>
          <p:nvPr>
            <p:ph idx="2" type="body"/>
          </p:nvPr>
        </p:nvSpPr>
        <p:spPr>
          <a:xfrm>
            <a:off x="3105404" y="2159500"/>
            <a:ext cx="2430317" cy="403106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357124" lvl="2" marL="1371600" algn="l">
              <a:spcBef>
                <a:spcPts val="330"/>
              </a:spcBef>
              <a:spcAft>
                <a:spcPts val="0"/>
              </a:spcAft>
              <a:buSzPts val="2024"/>
              <a:buChar char="▪"/>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340" name="Google Shape;340;p70"/>
          <p:cNvSpPr txBox="1"/>
          <p:nvPr>
            <p:ph idx="3" type="body"/>
          </p:nvPr>
        </p:nvSpPr>
        <p:spPr>
          <a:xfrm>
            <a:off x="5670738" y="2159500"/>
            <a:ext cx="2430317" cy="403106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949"/>
              <a:buNone/>
              <a:defRPr sz="1949"/>
            </a:lvl1pPr>
            <a:lvl2pPr indent="-333375" lvl="1" marL="914400" algn="l">
              <a:spcBef>
                <a:spcPts val="390"/>
              </a:spcBef>
              <a:spcAft>
                <a:spcPts val="0"/>
              </a:spcAft>
              <a:buSzPts val="1650"/>
              <a:buChar char="▪"/>
              <a:defRPr sz="1650"/>
            </a:lvl2pPr>
            <a:lvl3pPr indent="-357124" lvl="2" marL="1371600" algn="l">
              <a:spcBef>
                <a:spcPts val="330"/>
              </a:spcBef>
              <a:spcAft>
                <a:spcPts val="0"/>
              </a:spcAft>
              <a:buSzPts val="2024"/>
              <a:buChar char="▪"/>
              <a:defRPr sz="2024"/>
            </a:lvl3pPr>
            <a:lvl4pPr indent="-342900" lvl="3" marL="1828800" algn="l">
              <a:spcBef>
                <a:spcPts val="405"/>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skrift og tre billeder">
  <p:cSld name="Overskrift og tre billeder">
    <p:spTree>
      <p:nvGrpSpPr>
        <p:cNvPr id="341" name="Shape 341"/>
        <p:cNvGrpSpPr/>
        <p:nvPr/>
      </p:nvGrpSpPr>
      <p:grpSpPr>
        <a:xfrm>
          <a:off x="0" y="0"/>
          <a:ext cx="0" cy="0"/>
          <a:chOff x="0" y="0"/>
          <a:chExt cx="0" cy="0"/>
        </a:xfrm>
      </p:grpSpPr>
      <p:sp>
        <p:nvSpPr>
          <p:cNvPr id="342" name="Google Shape;342;p71"/>
          <p:cNvSpPr txBox="1"/>
          <p:nvPr>
            <p:ph type="title"/>
          </p:nvPr>
        </p:nvSpPr>
        <p:spPr>
          <a:xfrm>
            <a:off x="540070" y="1187725"/>
            <a:ext cx="7560984" cy="899792"/>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3" name="Google Shape;343;p71"/>
          <p:cNvSpPr/>
          <p:nvPr>
            <p:ph idx="2" type="pic"/>
          </p:nvPr>
        </p:nvSpPr>
        <p:spPr>
          <a:xfrm>
            <a:off x="540070" y="2159500"/>
            <a:ext cx="2430317" cy="4031067"/>
          </a:xfrm>
          <a:prstGeom prst="rect">
            <a:avLst/>
          </a:prstGeom>
          <a:noFill/>
          <a:ln>
            <a:noFill/>
          </a:ln>
        </p:spPr>
      </p:sp>
      <p:sp>
        <p:nvSpPr>
          <p:cNvPr id="344" name="Google Shape;344;p71"/>
          <p:cNvSpPr/>
          <p:nvPr>
            <p:ph idx="3" type="pic"/>
          </p:nvPr>
        </p:nvSpPr>
        <p:spPr>
          <a:xfrm>
            <a:off x="3105404" y="2159500"/>
            <a:ext cx="2430317" cy="4031067"/>
          </a:xfrm>
          <a:prstGeom prst="rect">
            <a:avLst/>
          </a:prstGeom>
          <a:noFill/>
          <a:ln>
            <a:noFill/>
          </a:ln>
        </p:spPr>
      </p:sp>
      <p:sp>
        <p:nvSpPr>
          <p:cNvPr id="345" name="Google Shape;345;p71"/>
          <p:cNvSpPr/>
          <p:nvPr>
            <p:ph idx="4" type="pic"/>
          </p:nvPr>
        </p:nvSpPr>
        <p:spPr>
          <a:xfrm>
            <a:off x="5670738" y="2159500"/>
            <a:ext cx="2430317" cy="4031067"/>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 billeder - højformat">
  <p:cSld name="Tre billeder - højformat">
    <p:spTree>
      <p:nvGrpSpPr>
        <p:cNvPr id="346" name="Shape 346"/>
        <p:cNvGrpSpPr/>
        <p:nvPr/>
      </p:nvGrpSpPr>
      <p:grpSpPr>
        <a:xfrm>
          <a:off x="0" y="0"/>
          <a:ext cx="0" cy="0"/>
          <a:chOff x="0" y="0"/>
          <a:chExt cx="0" cy="0"/>
        </a:xfrm>
      </p:grpSpPr>
      <p:sp>
        <p:nvSpPr>
          <p:cNvPr id="347" name="Google Shape;347;p72"/>
          <p:cNvSpPr/>
          <p:nvPr>
            <p:ph idx="2" type="pic"/>
          </p:nvPr>
        </p:nvSpPr>
        <p:spPr>
          <a:xfrm>
            <a:off x="540070" y="575867"/>
            <a:ext cx="2430317" cy="5938625"/>
          </a:xfrm>
          <a:prstGeom prst="rect">
            <a:avLst/>
          </a:prstGeom>
          <a:noFill/>
          <a:ln>
            <a:noFill/>
          </a:ln>
        </p:spPr>
      </p:sp>
      <p:sp>
        <p:nvSpPr>
          <p:cNvPr id="348" name="Google Shape;348;p72"/>
          <p:cNvSpPr/>
          <p:nvPr>
            <p:ph idx="3" type="pic"/>
          </p:nvPr>
        </p:nvSpPr>
        <p:spPr>
          <a:xfrm>
            <a:off x="3105404" y="575867"/>
            <a:ext cx="2430317" cy="5938625"/>
          </a:xfrm>
          <a:prstGeom prst="rect">
            <a:avLst/>
          </a:prstGeom>
          <a:noFill/>
          <a:ln>
            <a:noFill/>
          </a:ln>
        </p:spPr>
      </p:sp>
      <p:sp>
        <p:nvSpPr>
          <p:cNvPr id="349" name="Google Shape;349;p72"/>
          <p:cNvSpPr/>
          <p:nvPr>
            <p:ph idx="4" type="pic"/>
          </p:nvPr>
        </p:nvSpPr>
        <p:spPr>
          <a:xfrm>
            <a:off x="5670738" y="575867"/>
            <a:ext cx="2430317" cy="5938625"/>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m billeder">
  <p:cSld name="Fem billeder">
    <p:spTree>
      <p:nvGrpSpPr>
        <p:cNvPr id="350" name="Shape 350"/>
        <p:cNvGrpSpPr/>
        <p:nvPr/>
      </p:nvGrpSpPr>
      <p:grpSpPr>
        <a:xfrm>
          <a:off x="0" y="0"/>
          <a:ext cx="0" cy="0"/>
          <a:chOff x="0" y="0"/>
          <a:chExt cx="0" cy="0"/>
        </a:xfrm>
      </p:grpSpPr>
      <p:sp>
        <p:nvSpPr>
          <p:cNvPr id="351" name="Google Shape;351;p73"/>
          <p:cNvSpPr/>
          <p:nvPr>
            <p:ph idx="2" type="pic"/>
          </p:nvPr>
        </p:nvSpPr>
        <p:spPr>
          <a:xfrm>
            <a:off x="540070" y="575867"/>
            <a:ext cx="2430317" cy="2879333"/>
          </a:xfrm>
          <a:prstGeom prst="rect">
            <a:avLst/>
          </a:prstGeom>
          <a:noFill/>
          <a:ln>
            <a:noFill/>
          </a:ln>
        </p:spPr>
      </p:sp>
      <p:sp>
        <p:nvSpPr>
          <p:cNvPr id="352" name="Google Shape;352;p73"/>
          <p:cNvSpPr/>
          <p:nvPr>
            <p:ph idx="3" type="pic"/>
          </p:nvPr>
        </p:nvSpPr>
        <p:spPr>
          <a:xfrm>
            <a:off x="5670738" y="575867"/>
            <a:ext cx="2430317" cy="5938625"/>
          </a:xfrm>
          <a:prstGeom prst="rect">
            <a:avLst/>
          </a:prstGeom>
          <a:noFill/>
          <a:ln>
            <a:noFill/>
          </a:ln>
        </p:spPr>
      </p:sp>
      <p:sp>
        <p:nvSpPr>
          <p:cNvPr id="353" name="Google Shape;353;p73"/>
          <p:cNvSpPr/>
          <p:nvPr>
            <p:ph idx="4" type="pic"/>
          </p:nvPr>
        </p:nvSpPr>
        <p:spPr>
          <a:xfrm>
            <a:off x="540070" y="3635158"/>
            <a:ext cx="2430317" cy="2879333"/>
          </a:xfrm>
          <a:prstGeom prst="rect">
            <a:avLst/>
          </a:prstGeom>
          <a:noFill/>
          <a:ln>
            <a:noFill/>
          </a:ln>
        </p:spPr>
      </p:sp>
      <p:sp>
        <p:nvSpPr>
          <p:cNvPr id="354" name="Google Shape;354;p73"/>
          <p:cNvSpPr/>
          <p:nvPr>
            <p:ph idx="5" type="pic"/>
          </p:nvPr>
        </p:nvSpPr>
        <p:spPr>
          <a:xfrm>
            <a:off x="3105404" y="575867"/>
            <a:ext cx="2430317" cy="2879333"/>
          </a:xfrm>
          <a:prstGeom prst="rect">
            <a:avLst/>
          </a:prstGeom>
          <a:noFill/>
          <a:ln>
            <a:noFill/>
          </a:ln>
        </p:spPr>
      </p:sp>
      <p:sp>
        <p:nvSpPr>
          <p:cNvPr id="355" name="Google Shape;355;p73"/>
          <p:cNvSpPr/>
          <p:nvPr>
            <p:ph idx="6" type="pic"/>
          </p:nvPr>
        </p:nvSpPr>
        <p:spPr>
          <a:xfrm>
            <a:off x="3105404" y="3635158"/>
            <a:ext cx="2430317" cy="2879333"/>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s billeder">
  <p:cSld name="Seks billeder">
    <p:spTree>
      <p:nvGrpSpPr>
        <p:cNvPr id="356" name="Shape 356"/>
        <p:cNvGrpSpPr/>
        <p:nvPr/>
      </p:nvGrpSpPr>
      <p:grpSpPr>
        <a:xfrm>
          <a:off x="0" y="0"/>
          <a:ext cx="0" cy="0"/>
          <a:chOff x="0" y="0"/>
          <a:chExt cx="0" cy="0"/>
        </a:xfrm>
      </p:grpSpPr>
      <p:sp>
        <p:nvSpPr>
          <p:cNvPr id="357" name="Google Shape;357;p74"/>
          <p:cNvSpPr/>
          <p:nvPr>
            <p:ph idx="2" type="pic"/>
          </p:nvPr>
        </p:nvSpPr>
        <p:spPr>
          <a:xfrm>
            <a:off x="540070" y="575867"/>
            <a:ext cx="2430317" cy="2879333"/>
          </a:xfrm>
          <a:prstGeom prst="rect">
            <a:avLst/>
          </a:prstGeom>
          <a:noFill/>
          <a:ln>
            <a:noFill/>
          </a:ln>
        </p:spPr>
      </p:sp>
      <p:sp>
        <p:nvSpPr>
          <p:cNvPr id="358" name="Google Shape;358;p74"/>
          <p:cNvSpPr/>
          <p:nvPr>
            <p:ph idx="3" type="pic"/>
          </p:nvPr>
        </p:nvSpPr>
        <p:spPr>
          <a:xfrm>
            <a:off x="540070" y="3635158"/>
            <a:ext cx="2430317" cy="2879333"/>
          </a:xfrm>
          <a:prstGeom prst="rect">
            <a:avLst/>
          </a:prstGeom>
          <a:noFill/>
          <a:ln>
            <a:noFill/>
          </a:ln>
        </p:spPr>
      </p:sp>
      <p:sp>
        <p:nvSpPr>
          <p:cNvPr id="359" name="Google Shape;359;p74"/>
          <p:cNvSpPr/>
          <p:nvPr>
            <p:ph idx="4" type="pic"/>
          </p:nvPr>
        </p:nvSpPr>
        <p:spPr>
          <a:xfrm>
            <a:off x="3105404" y="575867"/>
            <a:ext cx="2430317" cy="2879333"/>
          </a:xfrm>
          <a:prstGeom prst="rect">
            <a:avLst/>
          </a:prstGeom>
          <a:noFill/>
          <a:ln>
            <a:noFill/>
          </a:ln>
        </p:spPr>
      </p:sp>
      <p:sp>
        <p:nvSpPr>
          <p:cNvPr id="360" name="Google Shape;360;p74"/>
          <p:cNvSpPr/>
          <p:nvPr>
            <p:ph idx="5" type="pic"/>
          </p:nvPr>
        </p:nvSpPr>
        <p:spPr>
          <a:xfrm>
            <a:off x="3105404" y="3635158"/>
            <a:ext cx="2430317" cy="2879333"/>
          </a:xfrm>
          <a:prstGeom prst="rect">
            <a:avLst/>
          </a:prstGeom>
          <a:noFill/>
          <a:ln>
            <a:noFill/>
          </a:ln>
        </p:spPr>
      </p:sp>
      <p:sp>
        <p:nvSpPr>
          <p:cNvPr id="361" name="Google Shape;361;p74"/>
          <p:cNvSpPr/>
          <p:nvPr>
            <p:ph idx="6" type="pic"/>
          </p:nvPr>
        </p:nvSpPr>
        <p:spPr>
          <a:xfrm>
            <a:off x="5670738" y="575867"/>
            <a:ext cx="2430317" cy="2879333"/>
          </a:xfrm>
          <a:prstGeom prst="rect">
            <a:avLst/>
          </a:prstGeom>
          <a:noFill/>
          <a:ln>
            <a:noFill/>
          </a:ln>
        </p:spPr>
      </p:sp>
      <p:sp>
        <p:nvSpPr>
          <p:cNvPr id="362" name="Google Shape;362;p74"/>
          <p:cNvSpPr/>
          <p:nvPr>
            <p:ph idx="7" type="pic"/>
          </p:nvPr>
        </p:nvSpPr>
        <p:spPr>
          <a:xfrm>
            <a:off x="5670738" y="3635158"/>
            <a:ext cx="2430317" cy="2879333"/>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
  <p:cSld name="Titel og indhold">
    <p:spTree>
      <p:nvGrpSpPr>
        <p:cNvPr id="48" name="Shape 48"/>
        <p:cNvGrpSpPr/>
        <p:nvPr/>
      </p:nvGrpSpPr>
      <p:grpSpPr>
        <a:xfrm>
          <a:off x="0" y="0"/>
          <a:ext cx="0" cy="0"/>
          <a:chOff x="0" y="0"/>
          <a:chExt cx="0" cy="0"/>
        </a:xfrm>
      </p:grpSpPr>
      <p:sp>
        <p:nvSpPr>
          <p:cNvPr id="49" name="Google Shape;49;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
        <p:nvSpPr>
          <p:cNvPr id="53" name="Google Shape;53;p20"/>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54" name="Shape 54"/>
        <p:cNvGrpSpPr/>
        <p:nvPr/>
      </p:nvGrpSpPr>
      <p:grpSpPr>
        <a:xfrm>
          <a:off x="0" y="0"/>
          <a:ext cx="0" cy="0"/>
          <a:chOff x="0" y="0"/>
          <a:chExt cx="0" cy="0"/>
        </a:xfrm>
      </p:grpSpPr>
      <p:sp>
        <p:nvSpPr>
          <p:cNvPr id="55" name="Google Shape;55;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F516D"/>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7" name="Google Shape;5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59" name="Shape 59"/>
        <p:cNvGrpSpPr/>
        <p:nvPr/>
      </p:nvGrpSpPr>
      <p:grpSpPr>
        <a:xfrm>
          <a:off x="0" y="0"/>
          <a:ext cx="0" cy="0"/>
          <a:chOff x="0" y="0"/>
          <a:chExt cx="0" cy="0"/>
        </a:xfrm>
      </p:grpSpPr>
      <p:sp>
        <p:nvSpPr>
          <p:cNvPr id="60" name="Google Shape;60;p22"/>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F51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theme" Target="../theme/theme3.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1.xml"/><Relationship Id="rId3"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image" Target="../media/image9.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theme" Target="../theme/theme5.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2F516D"/>
              </a:buClr>
              <a:buSzPts val="3600"/>
              <a:buFont typeface="Calibri"/>
              <a:buNone/>
              <a:defRPr b="0" i="0" sz="3600" u="none" cap="none" strike="noStrike">
                <a:solidFill>
                  <a:srgbClr val="2F516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
        <p:nvSpPr>
          <p:cNvPr id="15" name="Google Shape;15;p13"/>
          <p:cNvSpPr txBox="1"/>
          <p:nvPr/>
        </p:nvSpPr>
        <p:spPr>
          <a:xfrm>
            <a:off x="0" y="1258242"/>
            <a:ext cx="9144000" cy="4619030"/>
          </a:xfrm>
          <a:prstGeom prst="rect">
            <a:avLst/>
          </a:prstGeom>
          <a:solidFill>
            <a:srgbClr val="2F516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13"/>
          <p:cNvPicPr preferRelativeResize="0"/>
          <p:nvPr/>
        </p:nvPicPr>
        <p:blipFill rotWithShape="1">
          <a:blip r:embed="rId1">
            <a:alphaModFix/>
          </a:blip>
          <a:srcRect b="0" l="0" r="0" t="0"/>
          <a:stretch/>
        </p:blipFill>
        <p:spPr>
          <a:xfrm>
            <a:off x="3707904" y="6206267"/>
            <a:ext cx="1369980" cy="5351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27"/>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27"/>
          <p:cNvSpPr txBox="1"/>
          <p:nvPr>
            <p:ph idx="1" type="body"/>
          </p:nvPr>
        </p:nvSpPr>
        <p:spPr>
          <a:xfrm>
            <a:off x="573881" y="1638696"/>
            <a:ext cx="7991999" cy="4824000"/>
          </a:xfrm>
          <a:prstGeom prst="rect">
            <a:avLst/>
          </a:prstGeom>
          <a:noFill/>
          <a:ln>
            <a:noFill/>
          </a:ln>
        </p:spPr>
        <p:txBody>
          <a:bodyPr anchorCtr="0" anchor="t" bIns="0" lIns="0" spcFirstLastPara="1" rIns="0" wrap="square" tIns="0">
            <a:noAutofit/>
          </a:bodyPr>
          <a:lstStyle>
            <a:lvl1pPr indent="-323850" lvl="0" marL="4572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1pPr>
            <a:lvl2pPr indent="-323850" lvl="1" marL="9144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23850" lvl="3" marL="18288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8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92" name="Google Shape;92;p27"/>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3" name="Google Shape;93;p27"/>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Google Shape;94;p27"/>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95" name="Google Shape;95;p27"/>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pic>
        <p:nvPicPr>
          <p:cNvPr id="96" name="Google Shape;96;p27"/>
          <p:cNvPicPr preferRelativeResize="0"/>
          <p:nvPr/>
        </p:nvPicPr>
        <p:blipFill rotWithShape="1">
          <a:blip r:embed="rId1">
            <a:alphaModFix/>
          </a:blip>
          <a:srcRect b="0" l="0" r="0" t="0"/>
          <a:stretch/>
        </p:blipFill>
        <p:spPr>
          <a:xfrm>
            <a:off x="112522" y="150991"/>
            <a:ext cx="461945" cy="615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192">
          <p15:clr>
            <a:srgbClr val="F26B43"/>
          </p15:clr>
        </p15:guide>
        <p15:guide id="2" orient="horz" pos="224">
          <p15:clr>
            <a:srgbClr val="F26B43"/>
          </p15:clr>
        </p15:guide>
        <p15:guide id="3" orient="horz" pos="855">
          <p15:clr>
            <a:srgbClr val="F26B43"/>
          </p15:clr>
        </p15:guide>
        <p15:guide id="4" pos="482">
          <p15:clr>
            <a:srgbClr val="F26B43"/>
          </p15:clr>
        </p15:guide>
        <p15:guide id="5" pos="3725">
          <p15:clr>
            <a:srgbClr val="F26B43"/>
          </p15:clr>
        </p15:guide>
        <p15:guide id="6" orient="horz" pos="1032">
          <p15:clr>
            <a:srgbClr val="F26B43"/>
          </p15:clr>
        </p15:guide>
        <p15:guide id="7" orient="horz" pos="3965">
          <p15:clr>
            <a:srgbClr val="F26B43"/>
          </p15:clr>
        </p15:guide>
        <p15:guide id="8" pos="39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45"/>
          <p:cNvSpPr txBox="1"/>
          <p:nvPr>
            <p:ph type="title"/>
          </p:nvPr>
        </p:nvSpPr>
        <p:spPr>
          <a:xfrm>
            <a:off x="570705" y="356552"/>
            <a:ext cx="7992665" cy="1001762"/>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8" name="Google Shape;238;p45"/>
          <p:cNvSpPr txBox="1"/>
          <p:nvPr>
            <p:ph idx="1" type="body"/>
          </p:nvPr>
        </p:nvSpPr>
        <p:spPr>
          <a:xfrm>
            <a:off x="573881" y="1638696"/>
            <a:ext cx="7991999" cy="48240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45"/>
          <p:cNvSpPr txBox="1"/>
          <p:nvPr>
            <p:ph idx="10" type="dt"/>
          </p:nvPr>
        </p:nvSpPr>
        <p:spPr>
          <a:xfrm>
            <a:off x="570705" y="6462697"/>
            <a:ext cx="2115346" cy="35141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0" name="Google Shape;240;p45"/>
          <p:cNvSpPr txBox="1"/>
          <p:nvPr>
            <p:ph idx="11" type="ftr"/>
          </p:nvPr>
        </p:nvSpPr>
        <p:spPr>
          <a:xfrm>
            <a:off x="3028950" y="6462697"/>
            <a:ext cx="3086100" cy="35141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1" name="Google Shape;241;p45"/>
          <p:cNvSpPr txBox="1"/>
          <p:nvPr>
            <p:ph idx="12" type="sldNum"/>
          </p:nvPr>
        </p:nvSpPr>
        <p:spPr>
          <a:xfrm>
            <a:off x="6457950" y="6462697"/>
            <a:ext cx="2105025" cy="35141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242" name="Google Shape;242;p45"/>
          <p:cNvSpPr/>
          <p:nvPr/>
        </p:nvSpPr>
        <p:spPr>
          <a:xfrm>
            <a:off x="0" y="6800400"/>
            <a:ext cx="9144000" cy="57600"/>
          </a:xfrm>
          <a:prstGeom prst="rect">
            <a:avLst/>
          </a:prstGeom>
          <a:solidFill>
            <a:srgbClr val="822433"/>
          </a:solidFill>
          <a:ln>
            <a:noFill/>
          </a:ln>
        </p:spPr>
        <p:txBody>
          <a:bodyPr anchorCtr="0" anchor="ctr" bIns="54000" lIns="54000" spcFirstLastPara="1" rIns="54000" wrap="square" tIns="540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243" name="Google Shape;243;p45"/>
          <p:cNvPicPr preferRelativeResize="0"/>
          <p:nvPr/>
        </p:nvPicPr>
        <p:blipFill rotWithShape="1">
          <a:blip r:embed="rId1">
            <a:alphaModFix/>
          </a:blip>
          <a:srcRect b="0" l="0" r="0" t="0"/>
          <a:stretch/>
        </p:blipFill>
        <p:spPr>
          <a:xfrm>
            <a:off x="112522" y="150991"/>
            <a:ext cx="461945" cy="615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394">
          <p15:clr>
            <a:srgbClr val="F26B43"/>
          </p15:clr>
        </p15:guide>
        <p15:guide id="2" orient="horz" pos="224">
          <p15:clr>
            <a:srgbClr val="F26B43"/>
          </p15:clr>
        </p15:guide>
        <p15:guide id="3" orient="horz" pos="855">
          <p15:clr>
            <a:srgbClr val="F26B43"/>
          </p15:clr>
        </p15:guide>
        <p15:guide id="4" pos="362">
          <p15:clr>
            <a:srgbClr val="F26B43"/>
          </p15:clr>
        </p15:guide>
        <p15:guide id="5" pos="2794">
          <p15:clr>
            <a:srgbClr val="F26B43"/>
          </p15:clr>
        </p15:guide>
        <p15:guide id="6" orient="horz" pos="1032">
          <p15:clr>
            <a:srgbClr val="F26B43"/>
          </p15:clr>
        </p15:guide>
        <p15:guide id="7" orient="horz" pos="3965">
          <p15:clr>
            <a:srgbClr val="F26B43"/>
          </p15:clr>
        </p15:guide>
        <p15:guide id="8" pos="29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47"/>
          <p:cNvSpPr txBox="1"/>
          <p:nvPr>
            <p:ph type="title"/>
          </p:nvPr>
        </p:nvSpPr>
        <p:spPr>
          <a:xfrm>
            <a:off x="540000" y="1187725"/>
            <a:ext cx="7560000" cy="899792"/>
          </a:xfrm>
          <a:prstGeom prst="rect">
            <a:avLst/>
          </a:prstGeom>
          <a:noFill/>
          <a:ln>
            <a:noFill/>
          </a:ln>
        </p:spPr>
        <p:txBody>
          <a:bodyPr anchorCtr="0" anchor="b" bIns="0" lIns="0" spcFirstLastPara="1" rIns="0" wrap="square" tIns="0">
            <a:noAutofit/>
          </a:bodyPr>
          <a:lstStyle>
            <a:lvl1pPr lvl="0" marR="0" rtl="0" algn="l">
              <a:lnSpc>
                <a:spcPct val="80000"/>
              </a:lnSpc>
              <a:spcBef>
                <a:spcPts val="0"/>
              </a:spcBef>
              <a:spcAft>
                <a:spcPts val="0"/>
              </a:spcAft>
              <a:buSzPts val="1400"/>
              <a:buNone/>
              <a:defRPr b="1" i="0" sz="2699" u="none" cap="none" strike="noStrike">
                <a:solidFill>
                  <a:schemeClr val="dk2"/>
                </a:solidFill>
                <a:latin typeface="Verdana"/>
                <a:ea typeface="Verdana"/>
                <a:cs typeface="Verdana"/>
                <a:sym typeface="Verdana"/>
              </a:defRPr>
            </a:lvl1pPr>
            <a:lvl2pPr lvl="1"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2pPr>
            <a:lvl3pPr lvl="2"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3pPr>
            <a:lvl4pPr lvl="3"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4pPr>
            <a:lvl5pPr lvl="4"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5pPr>
            <a:lvl6pPr lvl="5"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6pPr>
            <a:lvl7pPr lvl="6"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7pPr>
            <a:lvl8pPr lvl="7"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8pPr>
            <a:lvl9pPr lvl="8" marR="0" rtl="0" algn="l">
              <a:lnSpc>
                <a:spcPct val="80000"/>
              </a:lnSpc>
              <a:spcBef>
                <a:spcPts val="0"/>
              </a:spcBef>
              <a:spcAft>
                <a:spcPts val="0"/>
              </a:spcAft>
              <a:buSzPts val="1400"/>
              <a:buNone/>
              <a:defRPr b="1" i="0" sz="2999" u="none" cap="none" strike="noStrike">
                <a:solidFill>
                  <a:srgbClr val="3F3018"/>
                </a:solidFill>
                <a:latin typeface="Verdana"/>
                <a:ea typeface="Verdana"/>
                <a:cs typeface="Verdana"/>
                <a:sym typeface="Verdana"/>
              </a:defRPr>
            </a:lvl9pPr>
          </a:lstStyle>
          <a:p/>
        </p:txBody>
      </p:sp>
      <p:sp>
        <p:nvSpPr>
          <p:cNvPr id="255" name="Google Shape;255;p47"/>
          <p:cNvSpPr txBox="1"/>
          <p:nvPr>
            <p:ph idx="1" type="body"/>
          </p:nvPr>
        </p:nvSpPr>
        <p:spPr>
          <a:xfrm>
            <a:off x="540000" y="2159002"/>
            <a:ext cx="7560000" cy="4031067"/>
          </a:xfrm>
          <a:prstGeom prst="rect">
            <a:avLst/>
          </a:prstGeom>
          <a:noFill/>
          <a:ln>
            <a:noFill/>
          </a:ln>
        </p:spPr>
        <p:txBody>
          <a:bodyPr anchorCtr="0" anchor="ctr" bIns="0" lIns="0" spcFirstLastPara="1" rIns="0" wrap="square" tIns="0">
            <a:noAutofit/>
          </a:bodyPr>
          <a:lstStyle>
            <a:lvl1pPr indent="-380936" lvl="0" marL="457200" marR="0" rtl="0" algn="l">
              <a:lnSpc>
                <a:spcPct val="100000"/>
              </a:lnSpc>
              <a:spcBef>
                <a:spcPts val="0"/>
              </a:spcBef>
              <a:spcAft>
                <a:spcPts val="0"/>
              </a:spcAft>
              <a:buClr>
                <a:schemeClr val="accent3"/>
              </a:buClr>
              <a:buSzPts val="2399"/>
              <a:buFont typeface="Noto Sans Symbols"/>
              <a:buChar char="▪"/>
              <a:defRPr b="0" i="0" sz="2399" u="none" cap="none" strike="noStrike">
                <a:solidFill>
                  <a:schemeClr val="dk1"/>
                </a:solidFill>
                <a:latin typeface="Verdana"/>
                <a:ea typeface="Verdana"/>
                <a:cs typeface="Verdana"/>
                <a:sym typeface="Verdana"/>
              </a:defRPr>
            </a:lvl1pPr>
            <a:lvl2pPr indent="-380936" lvl="1" marL="914400" marR="0" rtl="0" algn="l">
              <a:spcBef>
                <a:spcPts val="480"/>
              </a:spcBef>
              <a:spcAft>
                <a:spcPts val="0"/>
              </a:spcAft>
              <a:buClr>
                <a:schemeClr val="accent3"/>
              </a:buClr>
              <a:buSzPts val="2399"/>
              <a:buFont typeface="Noto Sans Symbols"/>
              <a:buChar char="▪"/>
              <a:defRPr b="0" i="0" sz="2399" u="none" cap="none" strike="noStrike">
                <a:solidFill>
                  <a:schemeClr val="dk1"/>
                </a:solidFill>
                <a:latin typeface="Verdana"/>
                <a:ea typeface="Verdana"/>
                <a:cs typeface="Verdana"/>
                <a:sym typeface="Verdana"/>
              </a:defRPr>
            </a:lvl2pPr>
            <a:lvl3pPr indent="-352361" lvl="2" marL="1371600" marR="0" rtl="0" algn="l">
              <a:spcBef>
                <a:spcPts val="480"/>
              </a:spcBef>
              <a:spcAft>
                <a:spcPts val="0"/>
              </a:spcAft>
              <a:buClr>
                <a:schemeClr val="accent3"/>
              </a:buClr>
              <a:buSzPts val="1949"/>
              <a:buFont typeface="Noto Sans Symbols"/>
              <a:buChar char="▪"/>
              <a:defRPr b="0" i="0" sz="1949" u="none" cap="none" strike="noStrike">
                <a:solidFill>
                  <a:schemeClr val="dk1"/>
                </a:solidFill>
                <a:latin typeface="Verdana"/>
                <a:ea typeface="Verdana"/>
                <a:cs typeface="Verdana"/>
                <a:sym typeface="Verdana"/>
              </a:defRPr>
            </a:lvl3pPr>
            <a:lvl4pPr indent="-333375" lvl="3" marL="1828800" marR="0" rtl="0" algn="l">
              <a:spcBef>
                <a:spcPts val="390"/>
              </a:spcBef>
              <a:spcAft>
                <a:spcPts val="0"/>
              </a:spcAft>
              <a:buClr>
                <a:schemeClr val="accent3"/>
              </a:buClr>
              <a:buSzPts val="1650"/>
              <a:buFont typeface="Noto Sans Symbols"/>
              <a:buChar char="▪"/>
              <a:defRPr b="0" i="0" sz="1650" u="none" cap="none" strike="noStrike">
                <a:solidFill>
                  <a:schemeClr val="dk1"/>
                </a:solidFill>
                <a:latin typeface="Verdana"/>
                <a:ea typeface="Verdana"/>
                <a:cs typeface="Verdana"/>
                <a:sym typeface="Verdana"/>
              </a:defRPr>
            </a:lvl4pPr>
            <a:lvl5pPr indent="-314325" lvl="4" marL="2286000" marR="0" rtl="0" algn="l">
              <a:spcBef>
                <a:spcPts val="330"/>
              </a:spcBef>
              <a:spcAft>
                <a:spcPts val="0"/>
              </a:spcAft>
              <a:buClr>
                <a:schemeClr val="accent3"/>
              </a:buClr>
              <a:buSzPts val="1350"/>
              <a:buFont typeface="Noto Sans Symbols"/>
              <a:buChar char="▪"/>
              <a:defRPr b="0" i="0" sz="1350" u="none" cap="none" strike="noStrike">
                <a:solidFill>
                  <a:schemeClr val="dk1"/>
                </a:solidFill>
                <a:latin typeface="Verdana"/>
                <a:ea typeface="Verdana"/>
                <a:cs typeface="Verdana"/>
                <a:sym typeface="Verdana"/>
              </a:defRPr>
            </a:lvl5pPr>
            <a:lvl6pPr indent="-319087" lvl="5" marL="2743200" marR="0" rtl="0" algn="l">
              <a:spcBef>
                <a:spcPts val="270"/>
              </a:spcBef>
              <a:spcAft>
                <a:spcPts val="0"/>
              </a:spcAft>
              <a:buClr>
                <a:schemeClr val="accent2"/>
              </a:buClr>
              <a:buSzPts val="1425"/>
              <a:buFont typeface="Noto Sans Symbols"/>
              <a:buChar char="▪"/>
              <a:defRPr b="0" i="0" sz="1425" u="none" cap="none" strike="noStrike">
                <a:solidFill>
                  <a:schemeClr val="dk1"/>
                </a:solidFill>
                <a:latin typeface="Verdana"/>
                <a:ea typeface="Verdana"/>
                <a:cs typeface="Verdana"/>
                <a:sym typeface="Verdana"/>
              </a:defRPr>
            </a:lvl6pPr>
            <a:lvl7pPr indent="-319087" lvl="6" marL="3200400" marR="0" rtl="0" algn="l">
              <a:spcBef>
                <a:spcPts val="285"/>
              </a:spcBef>
              <a:spcAft>
                <a:spcPts val="0"/>
              </a:spcAft>
              <a:buClr>
                <a:schemeClr val="accent2"/>
              </a:buClr>
              <a:buSzPts val="1425"/>
              <a:buFont typeface="Noto Sans Symbols"/>
              <a:buChar char="▪"/>
              <a:defRPr b="0" i="0" sz="1425" u="none" cap="none" strike="noStrike">
                <a:solidFill>
                  <a:schemeClr val="dk1"/>
                </a:solidFill>
                <a:latin typeface="Verdana"/>
                <a:ea typeface="Verdana"/>
                <a:cs typeface="Verdana"/>
                <a:sym typeface="Verdana"/>
              </a:defRPr>
            </a:lvl7pPr>
            <a:lvl8pPr indent="-319087" lvl="7" marL="3657600" marR="0" rtl="0" algn="l">
              <a:spcBef>
                <a:spcPts val="285"/>
              </a:spcBef>
              <a:spcAft>
                <a:spcPts val="0"/>
              </a:spcAft>
              <a:buClr>
                <a:schemeClr val="accent2"/>
              </a:buClr>
              <a:buSzPts val="1425"/>
              <a:buFont typeface="Noto Sans Symbols"/>
              <a:buChar char="▪"/>
              <a:defRPr b="0" i="0" sz="1425" u="none" cap="none" strike="noStrike">
                <a:solidFill>
                  <a:schemeClr val="dk1"/>
                </a:solidFill>
                <a:latin typeface="Verdana"/>
                <a:ea typeface="Verdana"/>
                <a:cs typeface="Verdana"/>
                <a:sym typeface="Verdana"/>
              </a:defRPr>
            </a:lvl8pPr>
            <a:lvl9pPr indent="-319087" lvl="8" marL="4114800" marR="0" rtl="0" algn="l">
              <a:spcBef>
                <a:spcPts val="285"/>
              </a:spcBef>
              <a:spcAft>
                <a:spcPts val="285"/>
              </a:spcAft>
              <a:buClr>
                <a:schemeClr val="accent2"/>
              </a:buClr>
              <a:buSzPts val="1425"/>
              <a:buFont typeface="Noto Sans Symbols"/>
              <a:buChar char="▪"/>
              <a:defRPr b="0" i="0" sz="1425" u="none" cap="none" strike="noStrike">
                <a:solidFill>
                  <a:schemeClr val="dk1"/>
                </a:solidFill>
                <a:latin typeface="Verdana"/>
                <a:ea typeface="Verdana"/>
                <a:cs typeface="Verdana"/>
                <a:sym typeface="Verdana"/>
              </a:defRPr>
            </a:lvl9pPr>
          </a:lstStyle>
          <a:p/>
        </p:txBody>
      </p:sp>
      <p:sp>
        <p:nvSpPr>
          <p:cNvPr id="256" name="Google Shape;256;p47"/>
          <p:cNvSpPr txBox="1"/>
          <p:nvPr/>
        </p:nvSpPr>
        <p:spPr>
          <a:xfrm>
            <a:off x="6723876" y="6442508"/>
            <a:ext cx="2324100" cy="30797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da-DK" sz="600">
                <a:solidFill>
                  <a:schemeClr val="lt2"/>
                </a:solidFill>
                <a:latin typeface="Verdana"/>
                <a:ea typeface="Verdana"/>
                <a:cs typeface="Verdana"/>
                <a:sym typeface="Verdana"/>
              </a:rPr>
              <a:t>‹#›</a:t>
            </a:fld>
            <a:r>
              <a:rPr b="1" lang="da-DK" sz="600">
                <a:solidFill>
                  <a:schemeClr val="lt2"/>
                </a:solidFill>
                <a:latin typeface="Verdana"/>
                <a:ea typeface="Verdana"/>
                <a:cs typeface="Verdana"/>
                <a:sym typeface="Verdana"/>
              </a:rPr>
              <a:t>  ▪  www.regionmidtjylland.dk</a:t>
            </a:r>
            <a:endParaRPr/>
          </a:p>
        </p:txBody>
      </p:sp>
      <p:pic>
        <p:nvPicPr>
          <p:cNvPr id="257" name="Google Shape;257;p47"/>
          <p:cNvPicPr preferRelativeResize="0"/>
          <p:nvPr/>
        </p:nvPicPr>
        <p:blipFill rotWithShape="1">
          <a:blip r:embed="rId1">
            <a:alphaModFix/>
          </a:blip>
          <a:srcRect b="0" l="0" r="0" t="0"/>
          <a:stretch/>
        </p:blipFill>
        <p:spPr>
          <a:xfrm>
            <a:off x="8425097" y="107977"/>
            <a:ext cx="631101" cy="4054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4.pn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hyperlink" Target="mailto:a.horst@rn.dk" TargetMode="External"/><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jpg"/><Relationship Id="rId4" Type="http://schemas.openxmlformats.org/officeDocument/2006/relationships/image" Target="../media/image13.jpg"/><Relationship Id="rId5" Type="http://schemas.openxmlformats.org/officeDocument/2006/relationships/image" Target="../media/image36.jpg"/><Relationship Id="rId6" Type="http://schemas.openxmlformats.org/officeDocument/2006/relationships/image" Target="../media/image22.jpg"/><Relationship Id="rId7"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42.jp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24.png"/><Relationship Id="rId11" Type="http://schemas.openxmlformats.org/officeDocument/2006/relationships/image" Target="../media/image46.jpg"/><Relationship Id="rId10" Type="http://schemas.openxmlformats.org/officeDocument/2006/relationships/image" Target="../media/image26.jpg"/><Relationship Id="rId13" Type="http://schemas.openxmlformats.org/officeDocument/2006/relationships/image" Target="../media/image29.jpg"/><Relationship Id="rId12" Type="http://schemas.openxmlformats.org/officeDocument/2006/relationships/image" Target="../media/image4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7.jpg"/><Relationship Id="rId4" Type="http://schemas.openxmlformats.org/officeDocument/2006/relationships/image" Target="../media/image31.png"/><Relationship Id="rId5" Type="http://schemas.openxmlformats.org/officeDocument/2006/relationships/image" Target="../media/image39.png"/><Relationship Id="rId6"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1"/>
          <p:cNvPicPr preferRelativeResize="0"/>
          <p:nvPr/>
        </p:nvPicPr>
        <p:blipFill rotWithShape="1">
          <a:blip r:embed="rId3">
            <a:alphaModFix/>
          </a:blip>
          <a:srcRect b="0" l="8026" r="9846" t="0"/>
          <a:stretch/>
        </p:blipFill>
        <p:spPr>
          <a:xfrm>
            <a:off x="0" y="-10241"/>
            <a:ext cx="3059832" cy="2483781"/>
          </a:xfrm>
          <a:prstGeom prst="rect">
            <a:avLst/>
          </a:prstGeom>
          <a:noFill/>
          <a:ln>
            <a:noFill/>
          </a:ln>
        </p:spPr>
      </p:pic>
      <p:pic>
        <p:nvPicPr>
          <p:cNvPr id="369" name="Google Shape;369;p1"/>
          <p:cNvPicPr preferRelativeResize="0"/>
          <p:nvPr/>
        </p:nvPicPr>
        <p:blipFill rotWithShape="1">
          <a:blip r:embed="rId4">
            <a:alphaModFix/>
          </a:blip>
          <a:srcRect b="0" l="0" r="0" t="0"/>
          <a:stretch/>
        </p:blipFill>
        <p:spPr>
          <a:xfrm>
            <a:off x="5293344" y="-1817"/>
            <a:ext cx="2068611" cy="1099024"/>
          </a:xfrm>
          <a:prstGeom prst="rect">
            <a:avLst/>
          </a:prstGeom>
          <a:noFill/>
          <a:ln>
            <a:noFill/>
          </a:ln>
        </p:spPr>
      </p:pic>
      <p:sp>
        <p:nvSpPr>
          <p:cNvPr id="370" name="Google Shape;370;p1"/>
          <p:cNvSpPr txBox="1"/>
          <p:nvPr>
            <p:ph type="ctrTitle"/>
          </p:nvPr>
        </p:nvSpPr>
        <p:spPr>
          <a:xfrm>
            <a:off x="7300361" y="0"/>
            <a:ext cx="1843639" cy="1097206"/>
          </a:xfrm>
          <a:prstGeom prst="rect">
            <a:avLst/>
          </a:prstGeom>
          <a:solidFill>
            <a:srgbClr val="2F516D"/>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Calibri"/>
              <a:buNone/>
            </a:pPr>
            <a:r>
              <a:rPr b="1" lang="da-DK" sz="2800">
                <a:solidFill>
                  <a:schemeClr val="lt1"/>
                </a:solidFill>
              </a:rPr>
              <a:t>   </a:t>
            </a:r>
            <a:endParaRPr/>
          </a:p>
        </p:txBody>
      </p:sp>
      <p:sp>
        <p:nvSpPr>
          <p:cNvPr id="371" name="Google Shape;371;p1"/>
          <p:cNvSpPr txBox="1"/>
          <p:nvPr/>
        </p:nvSpPr>
        <p:spPr>
          <a:xfrm>
            <a:off x="5094585" y="1097327"/>
            <a:ext cx="2102335" cy="1477328"/>
          </a:xfrm>
          <a:prstGeom prst="rect">
            <a:avLst/>
          </a:prstGeom>
          <a:solidFill>
            <a:srgbClr val="38BCCE"/>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
          <p:cNvSpPr txBox="1"/>
          <p:nvPr/>
        </p:nvSpPr>
        <p:spPr>
          <a:xfrm>
            <a:off x="7191453" y="2554299"/>
            <a:ext cx="1972125" cy="1395131"/>
          </a:xfrm>
          <a:prstGeom prst="rect">
            <a:avLst/>
          </a:prstGeom>
          <a:solidFill>
            <a:srgbClr val="97856B"/>
          </a:solid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800"/>
              <a:buFont typeface="Calibri"/>
              <a:buNone/>
            </a:pPr>
            <a:r>
              <a:rPr b="1" lang="da-DK" sz="2800">
                <a:solidFill>
                  <a:schemeClr val="lt1"/>
                </a:solidFill>
                <a:latin typeface="Calibri"/>
                <a:ea typeface="Calibri"/>
                <a:cs typeface="Calibri"/>
                <a:sym typeface="Calibri"/>
              </a:rPr>
              <a:t>   </a:t>
            </a:r>
            <a:endParaRPr b="1" sz="2800">
              <a:solidFill>
                <a:schemeClr val="lt1"/>
              </a:solidFill>
              <a:latin typeface="Calibri"/>
              <a:ea typeface="Calibri"/>
              <a:cs typeface="Calibri"/>
              <a:sym typeface="Calibri"/>
            </a:endParaRPr>
          </a:p>
        </p:txBody>
      </p:sp>
      <p:sp>
        <p:nvSpPr>
          <p:cNvPr id="373" name="Google Shape;373;p1"/>
          <p:cNvSpPr txBox="1"/>
          <p:nvPr/>
        </p:nvSpPr>
        <p:spPr>
          <a:xfrm>
            <a:off x="3059832" y="-4590"/>
            <a:ext cx="2247635" cy="1101796"/>
          </a:xfrm>
          <a:prstGeom prst="rect">
            <a:avLst/>
          </a:prstGeom>
          <a:solidFill>
            <a:srgbClr val="97856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
          <p:cNvSpPr txBox="1"/>
          <p:nvPr>
            <p:ph idx="1" type="subTitle"/>
          </p:nvPr>
        </p:nvSpPr>
        <p:spPr>
          <a:xfrm>
            <a:off x="0" y="4370246"/>
            <a:ext cx="9177139" cy="1507026"/>
          </a:xfrm>
          <a:prstGeom prst="rect">
            <a:avLst/>
          </a:prstGeom>
          <a:solidFill>
            <a:srgbClr val="2F516D"/>
          </a:solid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800"/>
              <a:buNone/>
            </a:pPr>
            <a:r>
              <a:rPr b="1" lang="da-DK" sz="2800">
                <a:solidFill>
                  <a:schemeClr val="lt2"/>
                </a:solidFill>
              </a:rPr>
              <a:t>Tværsektorielt samarbejde om telemedicin</a:t>
            </a:r>
            <a:endParaRPr/>
          </a:p>
          <a:p>
            <a:pPr indent="0" lvl="0" marL="0" rtl="0" algn="l">
              <a:spcBef>
                <a:spcPts val="360"/>
              </a:spcBef>
              <a:spcAft>
                <a:spcPts val="0"/>
              </a:spcAft>
              <a:buClr>
                <a:schemeClr val="lt2"/>
              </a:buClr>
              <a:buSzPts val="1800"/>
              <a:buNone/>
            </a:pPr>
            <a:r>
              <a:rPr lang="da-DK" sz="1800">
                <a:solidFill>
                  <a:schemeClr val="lt2"/>
                </a:solidFill>
              </a:rPr>
              <a:t>12. maj 2023</a:t>
            </a:r>
            <a:endParaRPr/>
          </a:p>
          <a:p>
            <a:pPr indent="0" lvl="0" marL="0" rtl="0" algn="l">
              <a:spcBef>
                <a:spcPts val="360"/>
              </a:spcBef>
              <a:spcAft>
                <a:spcPts val="0"/>
              </a:spcAft>
              <a:buClr>
                <a:schemeClr val="lt2"/>
              </a:buClr>
              <a:buSzPts val="1800"/>
              <a:buNone/>
            </a:pPr>
            <a:r>
              <a:rPr lang="da-DK" sz="1800">
                <a:solidFill>
                  <a:schemeClr val="lt2"/>
                </a:solidFill>
              </a:rPr>
              <a:t>Anders Horst Petersen</a:t>
            </a:r>
            <a:endParaRPr sz="2200"/>
          </a:p>
        </p:txBody>
      </p:sp>
      <p:pic>
        <p:nvPicPr>
          <p:cNvPr id="375" name="Google Shape;375;p1"/>
          <p:cNvPicPr preferRelativeResize="0"/>
          <p:nvPr/>
        </p:nvPicPr>
        <p:blipFill rotWithShape="1">
          <a:blip r:embed="rId5">
            <a:alphaModFix/>
          </a:blip>
          <a:srcRect b="0" l="0" r="0" t="0"/>
          <a:stretch/>
        </p:blipFill>
        <p:spPr>
          <a:xfrm>
            <a:off x="4554307" y="2477769"/>
            <a:ext cx="2637146" cy="1471661"/>
          </a:xfrm>
          <a:prstGeom prst="rect">
            <a:avLst/>
          </a:prstGeom>
          <a:noFill/>
          <a:ln>
            <a:noFill/>
          </a:ln>
        </p:spPr>
      </p:pic>
      <p:sp>
        <p:nvSpPr>
          <p:cNvPr id="376" name="Google Shape;376;p1"/>
          <p:cNvSpPr txBox="1"/>
          <p:nvPr/>
        </p:nvSpPr>
        <p:spPr>
          <a:xfrm>
            <a:off x="7397557" y="2772230"/>
            <a:ext cx="171641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400">
                <a:solidFill>
                  <a:schemeClr val="lt1"/>
                </a:solidFill>
                <a:latin typeface="Calibri"/>
                <a:ea typeface="Calibri"/>
                <a:cs typeface="Calibri"/>
                <a:sym typeface="Calibri"/>
              </a:rPr>
              <a:t>Samarbejde mellem</a:t>
            </a:r>
            <a:br>
              <a:rPr lang="da-DK" sz="1400">
                <a:solidFill>
                  <a:schemeClr val="lt1"/>
                </a:solidFill>
                <a:latin typeface="Calibri"/>
                <a:ea typeface="Calibri"/>
                <a:cs typeface="Calibri"/>
                <a:sym typeface="Calibri"/>
              </a:rPr>
            </a:br>
            <a:r>
              <a:rPr lang="da-DK" sz="1400">
                <a:solidFill>
                  <a:schemeClr val="lt1"/>
                </a:solidFill>
                <a:latin typeface="Calibri"/>
                <a:ea typeface="Calibri"/>
                <a:cs typeface="Calibri"/>
                <a:sym typeface="Calibri"/>
              </a:rPr>
              <a:t> 11 kommuner,</a:t>
            </a:r>
            <a:br>
              <a:rPr lang="da-DK" sz="1400">
                <a:solidFill>
                  <a:schemeClr val="lt1"/>
                </a:solidFill>
                <a:latin typeface="Calibri"/>
                <a:ea typeface="Calibri"/>
                <a:cs typeface="Calibri"/>
                <a:sym typeface="Calibri"/>
              </a:rPr>
            </a:br>
            <a:r>
              <a:rPr lang="da-DK" sz="1400">
                <a:solidFill>
                  <a:schemeClr val="lt1"/>
                </a:solidFill>
                <a:latin typeface="Calibri"/>
                <a:ea typeface="Calibri"/>
                <a:cs typeface="Calibri"/>
                <a:sym typeface="Calibri"/>
              </a:rPr>
              <a:t>Region Nordjylland og almen praksis</a:t>
            </a:r>
            <a:endParaRPr/>
          </a:p>
        </p:txBody>
      </p:sp>
      <p:sp>
        <p:nvSpPr>
          <p:cNvPr id="377" name="Google Shape;377;p1"/>
          <p:cNvSpPr txBox="1"/>
          <p:nvPr/>
        </p:nvSpPr>
        <p:spPr>
          <a:xfrm>
            <a:off x="7423550" y="341381"/>
            <a:ext cx="216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800">
                <a:solidFill>
                  <a:schemeClr val="lt1"/>
                </a:solidFill>
                <a:latin typeface="Calibri"/>
                <a:ea typeface="Calibri"/>
                <a:cs typeface="Calibri"/>
                <a:sym typeface="Calibri"/>
              </a:rPr>
              <a:t>TeleCare Nord</a:t>
            </a:r>
            <a:endParaRPr/>
          </a:p>
        </p:txBody>
      </p:sp>
      <p:sp>
        <p:nvSpPr>
          <p:cNvPr id="378" name="Google Shape;378;p1"/>
          <p:cNvSpPr txBox="1"/>
          <p:nvPr/>
        </p:nvSpPr>
        <p:spPr>
          <a:xfrm>
            <a:off x="3259113" y="341381"/>
            <a:ext cx="1836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600">
                <a:solidFill>
                  <a:schemeClr val="lt1"/>
                </a:solidFill>
                <a:latin typeface="Calibri"/>
                <a:ea typeface="Calibri"/>
                <a:cs typeface="Calibri"/>
                <a:sym typeface="Calibri"/>
              </a:rPr>
              <a:t>Fælles Servicefunktion</a:t>
            </a:r>
            <a:endParaRPr/>
          </a:p>
        </p:txBody>
      </p:sp>
      <p:sp>
        <p:nvSpPr>
          <p:cNvPr id="379" name="Google Shape;379;p1"/>
          <p:cNvSpPr txBox="1"/>
          <p:nvPr/>
        </p:nvSpPr>
        <p:spPr>
          <a:xfrm>
            <a:off x="5376125" y="1493399"/>
            <a:ext cx="1903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600">
                <a:solidFill>
                  <a:schemeClr val="lt1"/>
                </a:solidFill>
                <a:latin typeface="Calibri"/>
                <a:ea typeface="Calibri"/>
                <a:cs typeface="Calibri"/>
                <a:sym typeface="Calibri"/>
              </a:rPr>
              <a:t>1100 patienter</a:t>
            </a:r>
            <a:endParaRPr/>
          </a:p>
          <a:p>
            <a:pPr indent="0" lvl="0" marL="0" marR="0" rtl="0" algn="l">
              <a:spcBef>
                <a:spcPts val="0"/>
              </a:spcBef>
              <a:spcAft>
                <a:spcPts val="0"/>
              </a:spcAft>
              <a:buNone/>
            </a:pPr>
            <a:r>
              <a:rPr lang="da-DK" sz="1600">
                <a:solidFill>
                  <a:schemeClr val="lt1"/>
                </a:solidFill>
                <a:latin typeface="Calibri"/>
                <a:ea typeface="Calibri"/>
                <a:cs typeface="Calibri"/>
                <a:sym typeface="Calibri"/>
              </a:rPr>
              <a:t>i Nordjylland</a:t>
            </a:r>
            <a:endParaRPr/>
          </a:p>
        </p:txBody>
      </p:sp>
      <p:sp>
        <p:nvSpPr>
          <p:cNvPr id="380" name="Google Shape;380;p1"/>
          <p:cNvSpPr txBox="1"/>
          <p:nvPr/>
        </p:nvSpPr>
        <p:spPr>
          <a:xfrm>
            <a:off x="-5477" y="2473540"/>
            <a:ext cx="3065309" cy="1477328"/>
          </a:xfrm>
          <a:prstGeom prst="rect">
            <a:avLst/>
          </a:prstGeom>
          <a:solidFill>
            <a:srgbClr val="38BCCE"/>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
          <p:cNvSpPr txBox="1"/>
          <p:nvPr/>
        </p:nvSpPr>
        <p:spPr>
          <a:xfrm>
            <a:off x="3059832" y="2473540"/>
            <a:ext cx="1584176" cy="1478275"/>
          </a:xfrm>
          <a:prstGeom prst="rect">
            <a:avLst/>
          </a:prstGeom>
          <a:solidFill>
            <a:srgbClr val="2F516D"/>
          </a:solid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800"/>
              <a:buFont typeface="Calibri"/>
              <a:buNone/>
            </a:pPr>
            <a:r>
              <a:rPr b="1" lang="da-DK" sz="2800">
                <a:solidFill>
                  <a:schemeClr val="lt1"/>
                </a:solidFill>
                <a:latin typeface="Calibri"/>
                <a:ea typeface="Calibri"/>
                <a:cs typeface="Calibri"/>
                <a:sym typeface="Calibri"/>
              </a:rPr>
              <a:t>   </a:t>
            </a:r>
            <a:endParaRPr b="1" sz="2800">
              <a:solidFill>
                <a:schemeClr val="lt1"/>
              </a:solidFill>
              <a:latin typeface="Calibri"/>
              <a:ea typeface="Calibri"/>
              <a:cs typeface="Calibri"/>
              <a:sym typeface="Calibri"/>
            </a:endParaRPr>
          </a:p>
        </p:txBody>
      </p:sp>
      <p:pic>
        <p:nvPicPr>
          <p:cNvPr id="382" name="Google Shape;382;p1"/>
          <p:cNvPicPr preferRelativeResize="0"/>
          <p:nvPr/>
        </p:nvPicPr>
        <p:blipFill rotWithShape="1">
          <a:blip r:embed="rId6">
            <a:alphaModFix/>
          </a:blip>
          <a:srcRect b="0" l="0" r="0" t="0"/>
          <a:stretch/>
        </p:blipFill>
        <p:spPr>
          <a:xfrm>
            <a:off x="7196920" y="1572533"/>
            <a:ext cx="1947080" cy="760510"/>
          </a:xfrm>
          <a:prstGeom prst="rect">
            <a:avLst/>
          </a:prstGeom>
          <a:noFill/>
          <a:ln>
            <a:noFill/>
          </a:ln>
        </p:spPr>
      </p:pic>
      <p:pic>
        <p:nvPicPr>
          <p:cNvPr id="383" name="Google Shape;383;p1"/>
          <p:cNvPicPr preferRelativeResize="0"/>
          <p:nvPr/>
        </p:nvPicPr>
        <p:blipFill rotWithShape="1">
          <a:blip r:embed="rId7">
            <a:alphaModFix/>
          </a:blip>
          <a:srcRect b="0" l="0" r="0" t="0"/>
          <a:stretch/>
        </p:blipFill>
        <p:spPr>
          <a:xfrm>
            <a:off x="3061636" y="1097206"/>
            <a:ext cx="2032949" cy="1381985"/>
          </a:xfrm>
          <a:prstGeom prst="rect">
            <a:avLst/>
          </a:prstGeom>
          <a:noFill/>
          <a:ln>
            <a:noFill/>
          </a:ln>
        </p:spPr>
      </p:pic>
      <p:sp>
        <p:nvSpPr>
          <p:cNvPr id="384" name="Google Shape;38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0"/>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2F516D"/>
              </a:buClr>
              <a:buSzPct val="100000"/>
              <a:buFont typeface="Calibri"/>
              <a:buNone/>
            </a:pPr>
            <a:r>
              <a:rPr lang="da-DK"/>
              <a:t>En fremtid som kalder på mere….digitalisering </a:t>
            </a:r>
            <a:endParaRPr/>
          </a:p>
        </p:txBody>
      </p:sp>
      <p:sp>
        <p:nvSpPr>
          <p:cNvPr id="529" name="Google Shape;529;p10"/>
          <p:cNvSpPr txBox="1"/>
          <p:nvPr>
            <p:ph idx="1" type="body"/>
          </p:nvPr>
        </p:nvSpPr>
        <p:spPr>
          <a:xfrm>
            <a:off x="457200" y="126876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800"/>
              <a:buNone/>
            </a:pPr>
            <a:r>
              <a:t/>
            </a:r>
            <a:endParaRPr b="0" i="0" sz="2800" u="none" strike="noStrike"/>
          </a:p>
          <a:p>
            <a:pPr indent="-342900" lvl="0" marL="342900" rtl="0" algn="l">
              <a:spcBef>
                <a:spcPts val="360"/>
              </a:spcBef>
              <a:spcAft>
                <a:spcPts val="0"/>
              </a:spcAft>
              <a:buClr>
                <a:schemeClr val="lt2"/>
              </a:buClr>
              <a:buSzPts val="1800"/>
              <a:buChar char="•"/>
            </a:pPr>
            <a:r>
              <a:rPr lang="da-DK" sz="1800">
                <a:latin typeface="Arial"/>
                <a:ea typeface="Arial"/>
                <a:cs typeface="Arial"/>
                <a:sym typeface="Arial"/>
              </a:rPr>
              <a:t>M</a:t>
            </a:r>
            <a:r>
              <a:rPr b="0" i="0" lang="da-DK" sz="1800" u="none" strike="noStrike">
                <a:latin typeface="Arial"/>
                <a:ea typeface="Arial"/>
                <a:cs typeface="Arial"/>
                <a:sym typeface="Arial"/>
              </a:rPr>
              <a:t>angel på medarbejdere og ressourcer er et fælles grundvilkår for fremtiden. Arbejdsgange og måden vi leverer sundhedstilbud på skal gentænkes</a:t>
            </a:r>
            <a:endParaRPr/>
          </a:p>
          <a:p>
            <a:pPr indent="-228600" lvl="0" marL="342900" rtl="0" algn="l">
              <a:spcBef>
                <a:spcPts val="360"/>
              </a:spcBef>
              <a:spcAft>
                <a:spcPts val="0"/>
              </a:spcAft>
              <a:buClr>
                <a:schemeClr val="lt2"/>
              </a:buClr>
              <a:buSzPts val="1800"/>
              <a:buNone/>
            </a:pPr>
            <a:r>
              <a:t/>
            </a:r>
            <a:endParaRPr sz="1800">
              <a:latin typeface="Arial"/>
              <a:ea typeface="Arial"/>
              <a:cs typeface="Arial"/>
              <a:sym typeface="Arial"/>
            </a:endParaRPr>
          </a:p>
          <a:p>
            <a:pPr indent="-342900" lvl="0" marL="342900" rtl="0" algn="l">
              <a:spcBef>
                <a:spcPts val="360"/>
              </a:spcBef>
              <a:spcAft>
                <a:spcPts val="0"/>
              </a:spcAft>
              <a:buClr>
                <a:schemeClr val="lt2"/>
              </a:buClr>
              <a:buSzPts val="1800"/>
              <a:buChar char="•"/>
            </a:pPr>
            <a:r>
              <a:rPr b="0" i="0" lang="da-DK" sz="1800" u="none" strike="noStrike">
                <a:latin typeface="Arial"/>
                <a:ea typeface="Arial"/>
                <a:cs typeface="Arial"/>
                <a:sym typeface="Arial"/>
              </a:rPr>
              <a:t>Udvide samarbejdet i TeleCare Nord med tværsektorielle digitale tilbud i bredere scope.</a:t>
            </a:r>
            <a:endParaRPr/>
          </a:p>
          <a:p>
            <a:pPr indent="-228600" lvl="0" marL="342900" rtl="0" algn="l">
              <a:spcBef>
                <a:spcPts val="360"/>
              </a:spcBef>
              <a:spcAft>
                <a:spcPts val="0"/>
              </a:spcAft>
              <a:buClr>
                <a:schemeClr val="lt2"/>
              </a:buClr>
              <a:buSzPts val="1800"/>
              <a:buNone/>
            </a:pPr>
            <a:r>
              <a:t/>
            </a:r>
            <a:endParaRPr b="0" i="0" sz="1800" u="none" strike="noStrike">
              <a:latin typeface="Arial"/>
              <a:ea typeface="Arial"/>
              <a:cs typeface="Arial"/>
              <a:sym typeface="Arial"/>
            </a:endParaRPr>
          </a:p>
          <a:p>
            <a:pPr indent="-342900" lvl="0" marL="342900" rtl="0" algn="l">
              <a:spcBef>
                <a:spcPts val="360"/>
              </a:spcBef>
              <a:spcAft>
                <a:spcPts val="0"/>
              </a:spcAft>
              <a:buClr>
                <a:schemeClr val="lt2"/>
              </a:buClr>
              <a:buSzPts val="1800"/>
              <a:buChar char="•"/>
            </a:pPr>
            <a:r>
              <a:rPr lang="da-DK" sz="1800">
                <a:latin typeface="Arial"/>
                <a:ea typeface="Arial"/>
                <a:cs typeface="Arial"/>
                <a:sym typeface="Arial"/>
              </a:rPr>
              <a:t>et eSundhedsvæsen</a:t>
            </a:r>
            <a:endParaRPr b="0" i="0" sz="1800" u="none" strike="noStrike">
              <a:latin typeface="Arial"/>
              <a:ea typeface="Arial"/>
              <a:cs typeface="Arial"/>
              <a:sym typeface="Arial"/>
            </a:endParaRPr>
          </a:p>
          <a:p>
            <a:pPr indent="-165100" lvl="0" marL="342900" rtl="0" algn="l">
              <a:spcBef>
                <a:spcPts val="560"/>
              </a:spcBef>
              <a:spcAft>
                <a:spcPts val="0"/>
              </a:spcAft>
              <a:buClr>
                <a:schemeClr val="lt2"/>
              </a:buClr>
              <a:buSzPts val="2800"/>
              <a:buNone/>
            </a:pPr>
            <a:r>
              <a:t/>
            </a:r>
            <a:endParaRPr sz="2800"/>
          </a:p>
        </p:txBody>
      </p:sp>
      <p:sp>
        <p:nvSpPr>
          <p:cNvPr id="530" name="Google Shape;53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pic>
        <p:nvPicPr>
          <p:cNvPr descr="Digital Reality of the Healthcare Industry: the Ultimate Guide | SaM  Solutions" id="531" name="Google Shape;531;p10"/>
          <p:cNvPicPr preferRelativeResize="0"/>
          <p:nvPr/>
        </p:nvPicPr>
        <p:blipFill rotWithShape="1">
          <a:blip r:embed="rId3">
            <a:alphaModFix/>
          </a:blip>
          <a:srcRect b="16696" l="9194" r="4897" t="7034"/>
          <a:stretch/>
        </p:blipFill>
        <p:spPr>
          <a:xfrm>
            <a:off x="3275856" y="3530883"/>
            <a:ext cx="5760640" cy="32981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
        <p:nvSpPr>
          <p:cNvPr id="538" name="Google Shape;538;p11"/>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3600"/>
              <a:buFont typeface="Calibri"/>
              <a:buNone/>
            </a:pPr>
            <a:r>
              <a:t/>
            </a:r>
            <a:endParaRPr/>
          </a:p>
        </p:txBody>
      </p:sp>
      <p:pic>
        <p:nvPicPr>
          <p:cNvPr descr="Billedresultat" id="539" name="Google Shape;539;p11"/>
          <p:cNvPicPr preferRelativeResize="0"/>
          <p:nvPr/>
        </p:nvPicPr>
        <p:blipFill rotWithShape="1">
          <a:blip r:embed="rId3">
            <a:alphaModFix/>
          </a:blip>
          <a:srcRect b="0" l="0" r="0" t="0"/>
          <a:stretch/>
        </p:blipFill>
        <p:spPr>
          <a:xfrm>
            <a:off x="-1620688" y="-29198"/>
            <a:ext cx="11905386" cy="5650406"/>
          </a:xfrm>
          <a:prstGeom prst="rect">
            <a:avLst/>
          </a:prstGeom>
          <a:noFill/>
          <a:ln>
            <a:noFill/>
          </a:ln>
        </p:spPr>
      </p:pic>
      <p:sp>
        <p:nvSpPr>
          <p:cNvPr id="540" name="Google Shape;540;p11"/>
          <p:cNvSpPr txBox="1"/>
          <p:nvPr>
            <p:ph idx="1" type="body"/>
          </p:nvPr>
        </p:nvSpPr>
        <p:spPr>
          <a:xfrm>
            <a:off x="3779912" y="3573016"/>
            <a:ext cx="8229600" cy="10958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3200"/>
              <a:buNone/>
            </a:pPr>
            <a:r>
              <a:rPr b="1" lang="da-DK">
                <a:solidFill>
                  <a:schemeClr val="lt2"/>
                </a:solidFill>
              </a:rPr>
              <a:t>TAK!</a:t>
            </a:r>
            <a:endParaRPr/>
          </a:p>
        </p:txBody>
      </p:sp>
      <p:sp>
        <p:nvSpPr>
          <p:cNvPr id="541" name="Google Shape;541;p11"/>
          <p:cNvSpPr txBox="1"/>
          <p:nvPr/>
        </p:nvSpPr>
        <p:spPr>
          <a:xfrm>
            <a:off x="107504" y="5805251"/>
            <a:ext cx="2149896" cy="103099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600"/>
              <a:buFont typeface="Arial"/>
              <a:buNone/>
            </a:pPr>
            <a:r>
              <a:rPr lang="da-DK" sz="1600" u="sng">
                <a:solidFill>
                  <a:schemeClr val="dk1"/>
                </a:solidFill>
                <a:latin typeface="Calibri"/>
                <a:ea typeface="Calibri"/>
                <a:cs typeface="Calibri"/>
                <a:sym typeface="Calibri"/>
                <a:hlinkClick r:id="rId4">
                  <a:extLst>
                    <a:ext uri="{A12FA001-AC4F-418D-AE19-62706E023703}">
                      <ahyp:hlinkClr val="tx"/>
                    </a:ext>
                  </a:extLst>
                </a:hlinkClick>
              </a:rPr>
              <a:t>a.horst@rn.dk</a:t>
            </a:r>
            <a:endParaRPr sz="1600">
              <a:solidFill>
                <a:schemeClr val="dk1"/>
              </a:solidFill>
              <a:latin typeface="Calibri"/>
              <a:ea typeface="Calibri"/>
              <a:cs typeface="Calibri"/>
              <a:sym typeface="Calibri"/>
            </a:endParaRPr>
          </a:p>
          <a:p>
            <a:pPr indent="0" lvl="0" marL="0" marR="0" rtl="0" algn="r">
              <a:spcBef>
                <a:spcPts val="320"/>
              </a:spcBef>
              <a:spcAft>
                <a:spcPts val="0"/>
              </a:spcAft>
              <a:buClr>
                <a:schemeClr val="dk1"/>
              </a:buClr>
              <a:buSzPts val="1600"/>
              <a:buFont typeface="Arial"/>
              <a:buNone/>
            </a:pPr>
            <a:r>
              <a:rPr lang="da-DK" sz="1600">
                <a:solidFill>
                  <a:schemeClr val="dk1"/>
                </a:solidFill>
                <a:latin typeface="Calibri"/>
                <a:ea typeface="Calibri"/>
                <a:cs typeface="Calibri"/>
                <a:sym typeface="Calibri"/>
              </a:rPr>
              <a:t>2492 7898</a:t>
            </a:r>
            <a:endParaRPr/>
          </a:p>
          <a:p>
            <a:pPr indent="0" lvl="0" marL="0" marR="0" rtl="0" algn="r">
              <a:spcBef>
                <a:spcPts val="320"/>
              </a:spcBef>
              <a:spcAft>
                <a:spcPts val="0"/>
              </a:spcAft>
              <a:buClr>
                <a:schemeClr val="dk1"/>
              </a:buClr>
              <a:buSzPts val="1600"/>
              <a:buFont typeface="Arial"/>
              <a:buNone/>
            </a:pPr>
            <a:r>
              <a:rPr lang="da-DK" sz="1600">
                <a:solidFill>
                  <a:schemeClr val="dk1"/>
                </a:solidFill>
                <a:latin typeface="Calibri"/>
                <a:ea typeface="Calibri"/>
                <a:cs typeface="Calibri"/>
                <a:sym typeface="Calibri"/>
              </a:rPr>
              <a:t>Anders Horst Petersen</a:t>
            </a:r>
            <a:endParaRPr/>
          </a:p>
        </p:txBody>
      </p:sp>
      <p:pic>
        <p:nvPicPr>
          <p:cNvPr id="542" name="Google Shape;542;p11"/>
          <p:cNvPicPr preferRelativeResize="0"/>
          <p:nvPr/>
        </p:nvPicPr>
        <p:blipFill rotWithShape="1">
          <a:blip r:embed="rId5">
            <a:alphaModFix/>
          </a:blip>
          <a:srcRect b="0" l="0" r="0" t="0"/>
          <a:stretch/>
        </p:blipFill>
        <p:spPr>
          <a:xfrm>
            <a:off x="2257399" y="6271612"/>
            <a:ext cx="260046" cy="260046"/>
          </a:xfrm>
          <a:prstGeom prst="rect">
            <a:avLst/>
          </a:prstGeom>
          <a:noFill/>
          <a:ln>
            <a:noFill/>
          </a:ln>
        </p:spPr>
      </p:pic>
      <p:pic>
        <p:nvPicPr>
          <p:cNvPr id="543" name="Google Shape;543;p11"/>
          <p:cNvPicPr preferRelativeResize="0"/>
          <p:nvPr/>
        </p:nvPicPr>
        <p:blipFill rotWithShape="1">
          <a:blip r:embed="rId6">
            <a:alphaModFix/>
          </a:blip>
          <a:srcRect b="0" l="0" r="0" t="0"/>
          <a:stretch/>
        </p:blipFill>
        <p:spPr>
          <a:xfrm>
            <a:off x="2262263" y="6554665"/>
            <a:ext cx="257669" cy="238805"/>
          </a:xfrm>
          <a:prstGeom prst="rect">
            <a:avLst/>
          </a:prstGeom>
          <a:noFill/>
          <a:ln>
            <a:noFill/>
          </a:ln>
        </p:spPr>
      </p:pic>
      <p:pic>
        <p:nvPicPr>
          <p:cNvPr id="544" name="Google Shape;544;p11"/>
          <p:cNvPicPr preferRelativeResize="0"/>
          <p:nvPr/>
        </p:nvPicPr>
        <p:blipFill rotWithShape="1">
          <a:blip r:embed="rId7">
            <a:alphaModFix/>
          </a:blip>
          <a:srcRect b="0" l="0" r="0" t="0"/>
          <a:stretch/>
        </p:blipFill>
        <p:spPr>
          <a:xfrm>
            <a:off x="2257399" y="5911011"/>
            <a:ext cx="317824" cy="317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2"/>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3600"/>
              <a:buFont typeface="Calibri"/>
              <a:buNone/>
            </a:pPr>
            <a:r>
              <a:t/>
            </a:r>
            <a:endParaRPr/>
          </a:p>
        </p:txBody>
      </p:sp>
      <p:sp>
        <p:nvSpPr>
          <p:cNvPr id="550" name="Google Shape;550;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p:txBody>
      </p:sp>
      <p:sp>
        <p:nvSpPr>
          <p:cNvPr id="551" name="Google Shape;551;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sp>
        <p:nvSpPr>
          <p:cNvPr id="552" name="Google Shape;552;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p:txBody>
      </p:sp>
      <p:sp>
        <p:nvSpPr>
          <p:cNvPr id="553" name="Google Shape;553;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sp>
        <p:nvSpPr>
          <p:cNvPr id="554" name="Google Shape;55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
        <p:nvSpPr>
          <p:cNvPr id="391" name="Google Shape;391;p2"/>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3600"/>
              <a:buFont typeface="Calibri"/>
              <a:buNone/>
            </a:pPr>
            <a:r>
              <a:rPr lang="da-DK"/>
              <a:t>Indhold</a:t>
            </a:r>
            <a:endParaRPr/>
          </a:p>
        </p:txBody>
      </p:sp>
      <p:sp>
        <p:nvSpPr>
          <p:cNvPr id="392" name="Google Shape;392;p2"/>
          <p:cNvSpPr/>
          <p:nvPr/>
        </p:nvSpPr>
        <p:spPr>
          <a:xfrm>
            <a:off x="0" y="1009351"/>
            <a:ext cx="9144000" cy="51845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orstørrelsesglas" id="393" name="Google Shape;393;p2"/>
          <p:cNvPicPr preferRelativeResize="0"/>
          <p:nvPr/>
        </p:nvPicPr>
        <p:blipFill rotWithShape="1">
          <a:blip r:embed="rId3">
            <a:alphaModFix/>
          </a:blip>
          <a:srcRect b="0" l="0" r="0" t="0"/>
          <a:stretch/>
        </p:blipFill>
        <p:spPr>
          <a:xfrm>
            <a:off x="2911105" y="244143"/>
            <a:ext cx="6139357" cy="6139357"/>
          </a:xfrm>
          <a:prstGeom prst="rect">
            <a:avLst/>
          </a:prstGeom>
          <a:noFill/>
          <a:ln>
            <a:noFill/>
          </a:ln>
        </p:spPr>
      </p:pic>
      <p:sp>
        <p:nvSpPr>
          <p:cNvPr id="394" name="Google Shape;394;p2"/>
          <p:cNvSpPr txBox="1"/>
          <p:nvPr>
            <p:ph idx="1" type="body"/>
          </p:nvPr>
        </p:nvSpPr>
        <p:spPr>
          <a:xfrm>
            <a:off x="423464" y="1009351"/>
            <a:ext cx="5040052"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395C72"/>
              </a:buClr>
              <a:buSzPts val="2800"/>
              <a:buChar char="•"/>
            </a:pPr>
            <a:r>
              <a:rPr lang="da-DK" sz="2800">
                <a:solidFill>
                  <a:srgbClr val="395C72"/>
                </a:solidFill>
              </a:rPr>
              <a:t>TeleCare Nord</a:t>
            </a:r>
            <a:endParaRPr/>
          </a:p>
          <a:p>
            <a:pPr indent="-285750" lvl="1" marL="742950" rtl="0" algn="l">
              <a:spcBef>
                <a:spcPts val="400"/>
              </a:spcBef>
              <a:spcAft>
                <a:spcPts val="0"/>
              </a:spcAft>
              <a:buClr>
                <a:srgbClr val="395C72"/>
              </a:buClr>
              <a:buSzPts val="2000"/>
              <a:buChar char="–"/>
            </a:pPr>
            <a:r>
              <a:rPr lang="da-DK" sz="2000">
                <a:solidFill>
                  <a:srgbClr val="395C72"/>
                </a:solidFill>
              </a:rPr>
              <a:t>Et tværsektorielt samarbejde med en fælles vision</a:t>
            </a:r>
            <a:endParaRPr/>
          </a:p>
          <a:p>
            <a:pPr indent="-342900" lvl="0" marL="342900" rtl="0" algn="l">
              <a:spcBef>
                <a:spcPts val="560"/>
              </a:spcBef>
              <a:spcAft>
                <a:spcPts val="0"/>
              </a:spcAft>
              <a:buClr>
                <a:srgbClr val="395C72"/>
              </a:buClr>
              <a:buSzPts val="2800"/>
              <a:buChar char="•"/>
            </a:pPr>
            <a:r>
              <a:rPr lang="da-DK" sz="2800">
                <a:solidFill>
                  <a:srgbClr val="395C72"/>
                </a:solidFill>
              </a:rPr>
              <a:t>Governance </a:t>
            </a:r>
            <a:endParaRPr/>
          </a:p>
          <a:p>
            <a:pPr indent="0" lvl="1" marL="400050" rtl="0" algn="l">
              <a:spcBef>
                <a:spcPts val="480"/>
              </a:spcBef>
              <a:spcAft>
                <a:spcPts val="0"/>
              </a:spcAft>
              <a:buClr>
                <a:srgbClr val="395C72"/>
              </a:buClr>
              <a:buSzPts val="2400"/>
              <a:buNone/>
            </a:pPr>
            <a:r>
              <a:rPr lang="da-DK" sz="2400">
                <a:solidFill>
                  <a:srgbClr val="395C72"/>
                </a:solidFill>
              </a:rPr>
              <a:t>- Den fælles ledelse af TeleCare Nord</a:t>
            </a:r>
            <a:endParaRPr/>
          </a:p>
          <a:p>
            <a:pPr indent="-342900" lvl="0" marL="342900" rtl="0" algn="l">
              <a:spcBef>
                <a:spcPts val="560"/>
              </a:spcBef>
              <a:spcAft>
                <a:spcPts val="0"/>
              </a:spcAft>
              <a:buClr>
                <a:srgbClr val="395C72"/>
              </a:buClr>
              <a:buSzPts val="2800"/>
              <a:buChar char="•"/>
            </a:pPr>
            <a:r>
              <a:rPr lang="da-DK" sz="2800">
                <a:solidFill>
                  <a:srgbClr val="395C72"/>
                </a:solidFill>
              </a:rPr>
              <a:t>Fælles finansiering</a:t>
            </a:r>
            <a:endParaRPr/>
          </a:p>
          <a:p>
            <a:pPr indent="0" lvl="1" marL="400050" rtl="0" algn="l">
              <a:spcBef>
                <a:spcPts val="480"/>
              </a:spcBef>
              <a:spcAft>
                <a:spcPts val="0"/>
              </a:spcAft>
              <a:buClr>
                <a:schemeClr val="lt2"/>
              </a:buClr>
              <a:buSzPts val="2400"/>
              <a:buNone/>
            </a:pPr>
            <a:r>
              <a:t/>
            </a:r>
            <a:endParaRPr sz="2400">
              <a:solidFill>
                <a:srgbClr val="395C72"/>
              </a:solidFill>
            </a:endParaRPr>
          </a:p>
          <a:p>
            <a:pPr indent="0" lvl="1" marL="457200" rtl="0" algn="l">
              <a:spcBef>
                <a:spcPts val="400"/>
              </a:spcBef>
              <a:spcAft>
                <a:spcPts val="0"/>
              </a:spcAft>
              <a:buClr>
                <a:schemeClr val="lt2"/>
              </a:buClr>
              <a:buSzPts val="2000"/>
              <a:buNone/>
            </a:pPr>
            <a:r>
              <a:t/>
            </a:r>
            <a:endParaRPr sz="2000">
              <a:solidFill>
                <a:srgbClr val="395C7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
          <p:cNvSpPr txBox="1"/>
          <p:nvPr/>
        </p:nvSpPr>
        <p:spPr>
          <a:xfrm>
            <a:off x="0" y="1258242"/>
            <a:ext cx="9324528" cy="4619030"/>
          </a:xfrm>
          <a:prstGeom prst="rect">
            <a:avLst/>
          </a:prstGeom>
          <a:solidFill>
            <a:srgbClr val="2F516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3"/>
          <p:cNvSpPr txBox="1"/>
          <p:nvPr>
            <p:ph type="title"/>
          </p:nvPr>
        </p:nvSpPr>
        <p:spPr>
          <a:xfrm>
            <a:off x="157383" y="19727"/>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3600"/>
              <a:buFont typeface="Calibri"/>
              <a:buNone/>
            </a:pPr>
            <a:r>
              <a:rPr lang="da-DK" sz="3600">
                <a:solidFill>
                  <a:srgbClr val="2F516D"/>
                </a:solidFill>
              </a:rPr>
              <a:t>TeleCare Nord</a:t>
            </a:r>
            <a:br>
              <a:rPr lang="da-DK" sz="2000">
                <a:solidFill>
                  <a:srgbClr val="2F516D"/>
                </a:solidFill>
              </a:rPr>
            </a:br>
            <a:r>
              <a:rPr lang="da-DK" sz="2000"/>
              <a:t>Et tværsektorielt samarbejde om telemedicin</a:t>
            </a:r>
            <a:endParaRPr sz="2000">
              <a:solidFill>
                <a:srgbClr val="3EBBCD"/>
              </a:solidFill>
            </a:endParaRPr>
          </a:p>
        </p:txBody>
      </p:sp>
      <p:sp>
        <p:nvSpPr>
          <p:cNvPr id="402" name="Google Shape;402;p3"/>
          <p:cNvSpPr txBox="1"/>
          <p:nvPr>
            <p:ph idx="1" type="body"/>
          </p:nvPr>
        </p:nvSpPr>
        <p:spPr>
          <a:xfrm>
            <a:off x="163996" y="1425868"/>
            <a:ext cx="4984068"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rgbClr val="3EBBCD"/>
              </a:buClr>
              <a:buSzPct val="100000"/>
              <a:buChar char="•"/>
            </a:pPr>
            <a:r>
              <a:rPr lang="da-DK" sz="2400">
                <a:solidFill>
                  <a:srgbClr val="3EBBCD"/>
                </a:solidFill>
              </a:rPr>
              <a:t>Alle 11 nordjyske kommuner, RN hospitaler og almen praksis</a:t>
            </a:r>
            <a:endParaRPr/>
          </a:p>
          <a:p>
            <a:pPr indent="-285750" lvl="1" marL="742950" rtl="0" algn="l">
              <a:spcBef>
                <a:spcPts val="340"/>
              </a:spcBef>
              <a:spcAft>
                <a:spcPts val="0"/>
              </a:spcAft>
              <a:buClr>
                <a:schemeClr val="lt2"/>
              </a:buClr>
              <a:buSzPct val="100000"/>
              <a:buChar char="–"/>
            </a:pPr>
            <a:r>
              <a:rPr b="1" lang="da-DK" sz="2000">
                <a:solidFill>
                  <a:schemeClr val="lt2"/>
                </a:solidFill>
              </a:rPr>
              <a:t>Sundhedsaftale</a:t>
            </a:r>
            <a:endParaRPr/>
          </a:p>
          <a:p>
            <a:pPr indent="-285750" lvl="1" marL="742950" rtl="0" algn="l">
              <a:spcBef>
                <a:spcPts val="340"/>
              </a:spcBef>
              <a:spcAft>
                <a:spcPts val="0"/>
              </a:spcAft>
              <a:buClr>
                <a:schemeClr val="lt2"/>
              </a:buClr>
              <a:buSzPct val="100000"/>
              <a:buChar char="–"/>
            </a:pPr>
            <a:r>
              <a:rPr b="1" lang="da-DK" sz="2000">
                <a:solidFill>
                  <a:schemeClr val="lt2"/>
                </a:solidFill>
              </a:rPr>
              <a:t>Fælles finansiering</a:t>
            </a:r>
            <a:endParaRPr/>
          </a:p>
          <a:p>
            <a:pPr indent="-213359" lvl="0" marL="342900" rtl="0" algn="l">
              <a:spcBef>
                <a:spcPts val="408"/>
              </a:spcBef>
              <a:spcAft>
                <a:spcPts val="0"/>
              </a:spcAft>
              <a:buClr>
                <a:schemeClr val="dk1"/>
              </a:buClr>
              <a:buSzPct val="100000"/>
              <a:buNone/>
            </a:pPr>
            <a:r>
              <a:t/>
            </a:r>
            <a:endParaRPr sz="2400">
              <a:solidFill>
                <a:schemeClr val="lt1"/>
              </a:solidFill>
            </a:endParaRPr>
          </a:p>
          <a:p>
            <a:pPr indent="-342900" lvl="0" marL="342900" rtl="0" algn="l">
              <a:spcBef>
                <a:spcPts val="408"/>
              </a:spcBef>
              <a:spcAft>
                <a:spcPts val="0"/>
              </a:spcAft>
              <a:buClr>
                <a:srgbClr val="3EBBCD"/>
              </a:buClr>
              <a:buSzPct val="100000"/>
              <a:buChar char="•"/>
            </a:pPr>
            <a:r>
              <a:rPr lang="da-DK" sz="2400">
                <a:solidFill>
                  <a:srgbClr val="3EBBCD"/>
                </a:solidFill>
              </a:rPr>
              <a:t>Fælles forretningsudvalg og styregruppe</a:t>
            </a:r>
            <a:endParaRPr/>
          </a:p>
          <a:p>
            <a:pPr indent="-285750" lvl="1" marL="742950" rtl="0" algn="l">
              <a:spcBef>
                <a:spcPts val="323"/>
              </a:spcBef>
              <a:spcAft>
                <a:spcPts val="0"/>
              </a:spcAft>
              <a:buClr>
                <a:schemeClr val="lt2"/>
              </a:buClr>
              <a:buSzPct val="100000"/>
              <a:buChar char="–"/>
            </a:pPr>
            <a:r>
              <a:rPr lang="da-DK" sz="1900">
                <a:solidFill>
                  <a:schemeClr val="lt2"/>
                </a:solidFill>
              </a:rPr>
              <a:t>Operationelt og strategisk fokus</a:t>
            </a:r>
            <a:endParaRPr/>
          </a:p>
          <a:p>
            <a:pPr indent="0" lvl="0" marL="0" rtl="0" algn="l">
              <a:spcBef>
                <a:spcPts val="408"/>
              </a:spcBef>
              <a:spcAft>
                <a:spcPts val="0"/>
              </a:spcAft>
              <a:buClr>
                <a:schemeClr val="dk1"/>
              </a:buClr>
              <a:buSzPct val="100000"/>
              <a:buNone/>
            </a:pPr>
            <a:r>
              <a:t/>
            </a:r>
            <a:endParaRPr sz="2400">
              <a:solidFill>
                <a:srgbClr val="3EBBCD"/>
              </a:solidFill>
            </a:endParaRPr>
          </a:p>
          <a:p>
            <a:pPr indent="-342900" lvl="0" marL="342900" rtl="0" algn="l">
              <a:spcBef>
                <a:spcPts val="408"/>
              </a:spcBef>
              <a:spcAft>
                <a:spcPts val="0"/>
              </a:spcAft>
              <a:buClr>
                <a:srgbClr val="3EBBCD"/>
              </a:buClr>
              <a:buSzPct val="100000"/>
              <a:buChar char="•"/>
            </a:pPr>
            <a:r>
              <a:rPr lang="da-DK" sz="2400">
                <a:solidFill>
                  <a:srgbClr val="3EBBCD"/>
                </a:solidFill>
              </a:rPr>
              <a:t>Fælles sekretariat - Servicefunktion</a:t>
            </a:r>
            <a:endParaRPr/>
          </a:p>
          <a:p>
            <a:pPr indent="-285750" lvl="1" marL="742950" rtl="0" algn="l">
              <a:spcBef>
                <a:spcPts val="340"/>
              </a:spcBef>
              <a:spcAft>
                <a:spcPts val="0"/>
              </a:spcAft>
              <a:buClr>
                <a:schemeClr val="lt2"/>
              </a:buClr>
              <a:buSzPct val="100000"/>
              <a:buChar char="–"/>
            </a:pPr>
            <a:r>
              <a:rPr lang="da-DK" sz="2000">
                <a:solidFill>
                  <a:schemeClr val="lt2"/>
                </a:solidFill>
              </a:rPr>
              <a:t>Aftaler, guidelines, instruktioner</a:t>
            </a:r>
            <a:endParaRPr/>
          </a:p>
          <a:p>
            <a:pPr indent="-285750" lvl="1" marL="742950" rtl="0" algn="l">
              <a:spcBef>
                <a:spcPts val="340"/>
              </a:spcBef>
              <a:spcAft>
                <a:spcPts val="0"/>
              </a:spcAft>
              <a:buClr>
                <a:schemeClr val="lt2"/>
              </a:buClr>
              <a:buSzPct val="100000"/>
              <a:buChar char="–"/>
            </a:pPr>
            <a:r>
              <a:rPr lang="da-DK" sz="2000">
                <a:solidFill>
                  <a:schemeClr val="lt2"/>
                </a:solidFill>
              </a:rPr>
              <a:t>Uddannelse og implementering</a:t>
            </a:r>
            <a:endParaRPr/>
          </a:p>
          <a:p>
            <a:pPr indent="-285750" lvl="1" marL="742950" rtl="0" algn="l">
              <a:spcBef>
                <a:spcPts val="340"/>
              </a:spcBef>
              <a:spcAft>
                <a:spcPts val="0"/>
              </a:spcAft>
              <a:buClr>
                <a:schemeClr val="lt2"/>
              </a:buClr>
              <a:buSzPct val="100000"/>
              <a:buChar char="–"/>
            </a:pPr>
            <a:r>
              <a:rPr lang="da-DK" sz="2000">
                <a:solidFill>
                  <a:schemeClr val="lt2"/>
                </a:solidFill>
              </a:rPr>
              <a:t>Service, support og logistik</a:t>
            </a:r>
            <a:endParaRPr/>
          </a:p>
          <a:p>
            <a:pPr indent="-285750" lvl="1" marL="742950" rtl="0" algn="l">
              <a:spcBef>
                <a:spcPts val="340"/>
              </a:spcBef>
              <a:spcAft>
                <a:spcPts val="0"/>
              </a:spcAft>
              <a:buClr>
                <a:schemeClr val="lt2"/>
              </a:buClr>
              <a:buSzPct val="100000"/>
              <a:buChar char="–"/>
            </a:pPr>
            <a:r>
              <a:rPr lang="da-DK" sz="2000">
                <a:solidFill>
                  <a:schemeClr val="lt2"/>
                </a:solidFill>
              </a:rPr>
              <a:t>Udvikling og Projekter</a:t>
            </a:r>
            <a:endParaRPr/>
          </a:p>
          <a:p>
            <a:pPr indent="-285750" lvl="1" marL="742950" rtl="0" algn="l">
              <a:spcBef>
                <a:spcPts val="340"/>
              </a:spcBef>
              <a:spcAft>
                <a:spcPts val="0"/>
              </a:spcAft>
              <a:buClr>
                <a:schemeClr val="lt2"/>
              </a:buClr>
              <a:buSzPct val="100000"/>
              <a:buChar char="–"/>
            </a:pPr>
            <a:r>
              <a:rPr lang="da-DK" sz="2000">
                <a:solidFill>
                  <a:schemeClr val="lt2"/>
                </a:solidFill>
              </a:rPr>
              <a:t>Forskningssamarbejder</a:t>
            </a:r>
            <a:endParaRPr sz="1600">
              <a:solidFill>
                <a:schemeClr val="lt2"/>
              </a:solidFill>
            </a:endParaRPr>
          </a:p>
          <a:p>
            <a:pPr indent="-213359" lvl="0" marL="342900" rtl="0" algn="l">
              <a:spcBef>
                <a:spcPts val="408"/>
              </a:spcBef>
              <a:spcAft>
                <a:spcPts val="0"/>
              </a:spcAft>
              <a:buClr>
                <a:schemeClr val="dk1"/>
              </a:buClr>
              <a:buSzPct val="100000"/>
              <a:buNone/>
            </a:pPr>
            <a:r>
              <a:t/>
            </a:r>
            <a:endParaRPr sz="2400">
              <a:solidFill>
                <a:schemeClr val="lt1"/>
              </a:solidFill>
            </a:endParaRPr>
          </a:p>
          <a:p>
            <a:pPr indent="-106363" lvl="0" marL="214313" rtl="0" algn="l">
              <a:spcBef>
                <a:spcPts val="340"/>
              </a:spcBef>
              <a:spcAft>
                <a:spcPts val="0"/>
              </a:spcAft>
              <a:buClr>
                <a:schemeClr val="dk1"/>
              </a:buClr>
              <a:buSzPct val="100000"/>
              <a:buNone/>
            </a:pPr>
            <a:r>
              <a:t/>
            </a:r>
            <a:endParaRPr sz="2000">
              <a:solidFill>
                <a:schemeClr val="lt1"/>
              </a:solidFill>
            </a:endParaRPr>
          </a:p>
          <a:p>
            <a:pPr indent="-149543" lvl="0" marL="214313" rtl="0" algn="l">
              <a:spcBef>
                <a:spcPts val="204"/>
              </a:spcBef>
              <a:spcAft>
                <a:spcPts val="0"/>
              </a:spcAft>
              <a:buClr>
                <a:schemeClr val="dk1"/>
              </a:buClr>
              <a:buSzPct val="100000"/>
              <a:buNone/>
            </a:pPr>
            <a:r>
              <a:t/>
            </a:r>
            <a:endParaRPr sz="1200">
              <a:solidFill>
                <a:schemeClr val="lt1"/>
              </a:solidFill>
            </a:endParaRPr>
          </a:p>
          <a:p>
            <a:pPr indent="-177927" lvl="0" marL="214313" rtl="0" algn="l">
              <a:spcBef>
                <a:spcPts val="115"/>
              </a:spcBef>
              <a:spcAft>
                <a:spcPts val="0"/>
              </a:spcAft>
              <a:buClr>
                <a:schemeClr val="dk1"/>
              </a:buClr>
              <a:buSzPct val="100000"/>
              <a:buNone/>
            </a:pPr>
            <a:r>
              <a:t/>
            </a:r>
            <a:endParaRPr sz="675">
              <a:solidFill>
                <a:schemeClr val="lt1"/>
              </a:solidFill>
            </a:endParaRPr>
          </a:p>
          <a:p>
            <a:pPr indent="-63183" lvl="0" marL="214313" rtl="0" algn="l">
              <a:spcBef>
                <a:spcPts val="476"/>
              </a:spcBef>
              <a:spcAft>
                <a:spcPts val="0"/>
              </a:spcAft>
              <a:buClr>
                <a:schemeClr val="dk1"/>
              </a:buClr>
              <a:buSzPct val="100000"/>
              <a:buNone/>
            </a:pPr>
            <a:r>
              <a:t/>
            </a:r>
            <a:endParaRPr>
              <a:solidFill>
                <a:schemeClr val="lt1"/>
              </a:solidFill>
            </a:endParaRPr>
          </a:p>
          <a:p>
            <a:pPr indent="-191770" lvl="0" marL="342900" rtl="0" algn="l">
              <a:spcBef>
                <a:spcPts val="476"/>
              </a:spcBef>
              <a:spcAft>
                <a:spcPts val="0"/>
              </a:spcAft>
              <a:buClr>
                <a:schemeClr val="dk1"/>
              </a:buClr>
              <a:buSzPct val="100000"/>
              <a:buNone/>
            </a:pPr>
            <a:r>
              <a:t/>
            </a:r>
            <a:endParaRPr/>
          </a:p>
        </p:txBody>
      </p:sp>
      <p:pic>
        <p:nvPicPr>
          <p:cNvPr id="403" name="Google Shape;403;p3"/>
          <p:cNvPicPr preferRelativeResize="0"/>
          <p:nvPr>
            <p:ph idx="2" type="body"/>
          </p:nvPr>
        </p:nvPicPr>
        <p:blipFill rotWithShape="1">
          <a:blip r:embed="rId3">
            <a:alphaModFix/>
          </a:blip>
          <a:srcRect b="41793" l="10262" r="14432" t="0"/>
          <a:stretch/>
        </p:blipFill>
        <p:spPr>
          <a:xfrm>
            <a:off x="7081646" y="5519211"/>
            <a:ext cx="1840250" cy="1341665"/>
          </a:xfrm>
          <a:prstGeom prst="rect">
            <a:avLst/>
          </a:prstGeom>
          <a:noFill/>
          <a:ln>
            <a:noFill/>
          </a:ln>
        </p:spPr>
      </p:pic>
      <p:pic>
        <p:nvPicPr>
          <p:cNvPr id="404" name="Google Shape;404;p3"/>
          <p:cNvPicPr preferRelativeResize="0"/>
          <p:nvPr/>
        </p:nvPicPr>
        <p:blipFill rotWithShape="1">
          <a:blip r:embed="rId4">
            <a:alphaModFix/>
          </a:blip>
          <a:srcRect b="17975" l="0" r="61812" t="33988"/>
          <a:stretch/>
        </p:blipFill>
        <p:spPr>
          <a:xfrm>
            <a:off x="7081645" y="2563969"/>
            <a:ext cx="1840250" cy="1407289"/>
          </a:xfrm>
          <a:prstGeom prst="rect">
            <a:avLst/>
          </a:prstGeom>
          <a:noFill/>
          <a:ln>
            <a:noFill/>
          </a:ln>
        </p:spPr>
      </p:pic>
      <p:pic>
        <p:nvPicPr>
          <p:cNvPr id="405" name="Google Shape;405;p3"/>
          <p:cNvPicPr preferRelativeResize="0"/>
          <p:nvPr/>
        </p:nvPicPr>
        <p:blipFill rotWithShape="1">
          <a:blip r:embed="rId5">
            <a:alphaModFix/>
          </a:blip>
          <a:srcRect b="9271" l="57947" r="5848" t="36543"/>
          <a:stretch/>
        </p:blipFill>
        <p:spPr>
          <a:xfrm>
            <a:off x="7082880" y="4077072"/>
            <a:ext cx="1839016" cy="1338238"/>
          </a:xfrm>
          <a:prstGeom prst="rect">
            <a:avLst/>
          </a:prstGeom>
          <a:noFill/>
          <a:ln>
            <a:noFill/>
          </a:ln>
        </p:spPr>
      </p:pic>
      <p:pic>
        <p:nvPicPr>
          <p:cNvPr id="406" name="Google Shape;406;p3"/>
          <p:cNvPicPr preferRelativeResize="0"/>
          <p:nvPr/>
        </p:nvPicPr>
        <p:blipFill rotWithShape="1">
          <a:blip r:embed="rId6">
            <a:alphaModFix/>
          </a:blip>
          <a:srcRect b="0" l="0" r="0" t="0"/>
          <a:stretch/>
        </p:blipFill>
        <p:spPr>
          <a:xfrm>
            <a:off x="7081645" y="1230033"/>
            <a:ext cx="1840250" cy="1218245"/>
          </a:xfrm>
          <a:prstGeom prst="rect">
            <a:avLst/>
          </a:prstGeom>
          <a:noFill/>
          <a:ln>
            <a:noFill/>
          </a:ln>
        </p:spPr>
      </p:pic>
      <p:pic>
        <p:nvPicPr>
          <p:cNvPr id="407" name="Google Shape;407;p3"/>
          <p:cNvPicPr preferRelativeResize="0"/>
          <p:nvPr/>
        </p:nvPicPr>
        <p:blipFill rotWithShape="1">
          <a:blip r:embed="rId7">
            <a:alphaModFix/>
          </a:blip>
          <a:srcRect b="16836" l="0" r="0" t="0"/>
          <a:stretch/>
        </p:blipFill>
        <p:spPr>
          <a:xfrm>
            <a:off x="3822116" y="6286050"/>
            <a:ext cx="1485351" cy="5664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4"/>
          <p:cNvPicPr preferRelativeResize="0"/>
          <p:nvPr/>
        </p:nvPicPr>
        <p:blipFill rotWithShape="1">
          <a:blip r:embed="rId3">
            <a:alphaModFix/>
          </a:blip>
          <a:srcRect b="0" l="0" r="0" t="0"/>
          <a:stretch/>
        </p:blipFill>
        <p:spPr>
          <a:xfrm>
            <a:off x="863588" y="-675456"/>
            <a:ext cx="7416824" cy="7416824"/>
          </a:xfrm>
          <a:prstGeom prst="rect">
            <a:avLst/>
          </a:prstGeom>
          <a:noFill/>
          <a:ln>
            <a:noFill/>
          </a:ln>
        </p:spPr>
      </p:pic>
      <p:sp>
        <p:nvSpPr>
          <p:cNvPr id="414" name="Google Shape;414;p4"/>
          <p:cNvSpPr txBox="1"/>
          <p:nvPr/>
        </p:nvSpPr>
        <p:spPr>
          <a:xfrm>
            <a:off x="863588" y="6002704"/>
            <a:ext cx="2937059" cy="94641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da-DK" sz="1600">
                <a:solidFill>
                  <a:schemeClr val="dk1"/>
                </a:solidFill>
                <a:latin typeface="Calibri"/>
                <a:ea typeface="Calibri"/>
                <a:cs typeface="Calibri"/>
                <a:sym typeface="Calibri"/>
              </a:rPr>
              <a:t>Vi skaber </a:t>
            </a:r>
            <a:r>
              <a:rPr b="1" lang="da-DK" sz="1600">
                <a:solidFill>
                  <a:schemeClr val="dk1"/>
                </a:solidFill>
                <a:latin typeface="Calibri"/>
                <a:ea typeface="Calibri"/>
                <a:cs typeface="Calibri"/>
                <a:sym typeface="Calibri"/>
              </a:rPr>
              <a:t>telemedicinske sundhedstilbud</a:t>
            </a:r>
            <a:r>
              <a:rPr lang="da-DK" sz="1600">
                <a:solidFill>
                  <a:schemeClr val="dk1"/>
                </a:solidFill>
                <a:latin typeface="Calibri"/>
                <a:ea typeface="Calibri"/>
                <a:cs typeface="Calibri"/>
                <a:sym typeface="Calibri"/>
              </a:rPr>
              <a:t>, der giver </a:t>
            </a:r>
            <a:r>
              <a:rPr b="1" lang="da-DK" sz="1600">
                <a:solidFill>
                  <a:schemeClr val="dk1"/>
                </a:solidFill>
                <a:latin typeface="Calibri"/>
                <a:ea typeface="Calibri"/>
                <a:cs typeface="Calibri"/>
                <a:sym typeface="Calibri"/>
              </a:rPr>
              <a:t>værdi</a:t>
            </a:r>
            <a:r>
              <a:rPr lang="da-DK" sz="1600">
                <a:solidFill>
                  <a:schemeClr val="dk1"/>
                </a:solidFill>
                <a:latin typeface="Calibri"/>
                <a:ea typeface="Calibri"/>
                <a:cs typeface="Calibri"/>
                <a:sym typeface="Calibri"/>
              </a:rPr>
              <a:t> for de nordjyske borgere.</a:t>
            </a:r>
            <a:endParaRPr/>
          </a:p>
          <a:p>
            <a:pPr indent="0" lvl="0" marL="0" marR="0" rtl="0" algn="l">
              <a:spcBef>
                <a:spcPts val="0"/>
              </a:spcBef>
              <a:spcAft>
                <a:spcPts val="0"/>
              </a:spcAft>
              <a:buNone/>
            </a:pPr>
            <a:r>
              <a:t/>
            </a:r>
            <a:endParaRPr sz="1350">
              <a:solidFill>
                <a:schemeClr val="lt2"/>
              </a:solidFill>
              <a:latin typeface="Calibri"/>
              <a:ea typeface="Calibri"/>
              <a:cs typeface="Calibri"/>
              <a:sym typeface="Calibri"/>
            </a:endParaRPr>
          </a:p>
        </p:txBody>
      </p:sp>
      <p:sp>
        <p:nvSpPr>
          <p:cNvPr id="415" name="Google Shape;415;p4"/>
          <p:cNvSpPr txBox="1"/>
          <p:nvPr/>
        </p:nvSpPr>
        <p:spPr>
          <a:xfrm>
            <a:off x="4211960" y="6002704"/>
            <a:ext cx="4716524" cy="738664"/>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lang="da-DK" sz="1600">
                <a:solidFill>
                  <a:schemeClr val="dk1"/>
                </a:solidFill>
                <a:latin typeface="Calibri"/>
                <a:ea typeface="Calibri"/>
                <a:cs typeface="Calibri"/>
                <a:sym typeface="Calibri"/>
              </a:rPr>
              <a:t>Vi ønsker at </a:t>
            </a:r>
            <a:r>
              <a:rPr b="1" lang="da-DK" sz="1600">
                <a:solidFill>
                  <a:schemeClr val="dk1"/>
                </a:solidFill>
                <a:latin typeface="Calibri"/>
                <a:ea typeface="Calibri"/>
                <a:cs typeface="Calibri"/>
                <a:sym typeface="Calibri"/>
              </a:rPr>
              <a:t>udvikle</a:t>
            </a:r>
            <a:r>
              <a:rPr lang="da-DK" sz="1600">
                <a:solidFill>
                  <a:schemeClr val="dk1"/>
                </a:solidFill>
                <a:latin typeface="Calibri"/>
                <a:ea typeface="Calibri"/>
                <a:cs typeface="Calibri"/>
                <a:sym typeface="Calibri"/>
              </a:rPr>
              <a:t> og </a:t>
            </a:r>
            <a:r>
              <a:rPr b="1" lang="da-DK" sz="1600">
                <a:solidFill>
                  <a:schemeClr val="dk1"/>
                </a:solidFill>
                <a:latin typeface="Calibri"/>
                <a:ea typeface="Calibri"/>
                <a:cs typeface="Calibri"/>
                <a:sym typeface="Calibri"/>
              </a:rPr>
              <a:t>fremme</a:t>
            </a:r>
            <a:r>
              <a:rPr lang="da-DK" sz="1600">
                <a:solidFill>
                  <a:schemeClr val="dk1"/>
                </a:solidFill>
                <a:latin typeface="Calibri"/>
                <a:ea typeface="Calibri"/>
                <a:cs typeface="Calibri"/>
                <a:sym typeface="Calibri"/>
              </a:rPr>
              <a:t> </a:t>
            </a:r>
            <a:r>
              <a:rPr b="1" lang="da-DK" sz="1600">
                <a:solidFill>
                  <a:schemeClr val="dk1"/>
                </a:solidFill>
                <a:latin typeface="Calibri"/>
                <a:ea typeface="Calibri"/>
                <a:cs typeface="Calibri"/>
                <a:sym typeface="Calibri"/>
              </a:rPr>
              <a:t>værdiskabende sundhedstilbud</a:t>
            </a:r>
            <a:r>
              <a:rPr lang="da-DK" sz="1600">
                <a:solidFill>
                  <a:schemeClr val="dk1"/>
                </a:solidFill>
                <a:latin typeface="Calibri"/>
                <a:ea typeface="Calibri"/>
                <a:cs typeface="Calibri"/>
                <a:sym typeface="Calibri"/>
              </a:rPr>
              <a:t>, der </a:t>
            </a:r>
            <a:r>
              <a:rPr b="1" lang="da-DK" sz="1600">
                <a:solidFill>
                  <a:schemeClr val="dk1"/>
                </a:solidFill>
                <a:latin typeface="Calibri"/>
                <a:ea typeface="Calibri"/>
                <a:cs typeface="Calibri"/>
                <a:sym typeface="Calibri"/>
              </a:rPr>
              <a:t>øger livskvaliteten</a:t>
            </a:r>
            <a:r>
              <a:rPr lang="da-DK" sz="1600">
                <a:solidFill>
                  <a:schemeClr val="dk1"/>
                </a:solidFill>
                <a:latin typeface="Calibri"/>
                <a:ea typeface="Calibri"/>
                <a:cs typeface="Calibri"/>
                <a:sym typeface="Calibri"/>
              </a:rPr>
              <a:t>, skaber </a:t>
            </a:r>
            <a:r>
              <a:rPr b="1" lang="da-DK" sz="1600">
                <a:solidFill>
                  <a:schemeClr val="dk1"/>
                </a:solidFill>
                <a:latin typeface="Calibri"/>
                <a:ea typeface="Calibri"/>
                <a:cs typeface="Calibri"/>
                <a:sym typeface="Calibri"/>
              </a:rPr>
              <a:t>sundhed tæt på borgeren</a:t>
            </a:r>
            <a:r>
              <a:rPr lang="da-DK" sz="1600">
                <a:solidFill>
                  <a:schemeClr val="dk1"/>
                </a:solidFill>
                <a:latin typeface="Calibri"/>
                <a:ea typeface="Calibri"/>
                <a:cs typeface="Calibri"/>
                <a:sym typeface="Calibri"/>
              </a:rPr>
              <a:t> og </a:t>
            </a:r>
            <a:r>
              <a:rPr b="1" lang="da-DK" sz="1600">
                <a:solidFill>
                  <a:schemeClr val="dk1"/>
                </a:solidFill>
                <a:latin typeface="Calibri"/>
                <a:ea typeface="Calibri"/>
                <a:cs typeface="Calibri"/>
                <a:sym typeface="Calibri"/>
              </a:rPr>
              <a:t>gør</a:t>
            </a:r>
            <a:r>
              <a:rPr lang="da-DK" sz="1600">
                <a:solidFill>
                  <a:schemeClr val="dk1"/>
                </a:solidFill>
                <a:latin typeface="Calibri"/>
                <a:ea typeface="Calibri"/>
                <a:cs typeface="Calibri"/>
                <a:sym typeface="Calibri"/>
              </a:rPr>
              <a:t> </a:t>
            </a:r>
            <a:r>
              <a:rPr b="1" lang="da-DK" sz="1600">
                <a:solidFill>
                  <a:schemeClr val="dk1"/>
                </a:solidFill>
                <a:latin typeface="Calibri"/>
                <a:ea typeface="Calibri"/>
                <a:cs typeface="Calibri"/>
                <a:sym typeface="Calibri"/>
              </a:rPr>
              <a:t>livet med sygdom lettere</a:t>
            </a:r>
            <a:r>
              <a:rPr lang="da-DK" sz="1600">
                <a:solidFill>
                  <a:schemeClr val="dk1"/>
                </a:solidFill>
                <a:latin typeface="Calibri"/>
                <a:ea typeface="Calibri"/>
                <a:cs typeface="Calibri"/>
                <a:sym typeface="Calibri"/>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cxnSp>
        <p:nvCxnSpPr>
          <p:cNvPr id="421" name="Google Shape;421;p5"/>
          <p:cNvCxnSpPr/>
          <p:nvPr/>
        </p:nvCxnSpPr>
        <p:spPr>
          <a:xfrm>
            <a:off x="0" y="3284984"/>
            <a:ext cx="9144000" cy="0"/>
          </a:xfrm>
          <a:prstGeom prst="straightConnector1">
            <a:avLst/>
          </a:prstGeom>
          <a:noFill/>
          <a:ln cap="flat" cmpd="sng" w="92075">
            <a:solidFill>
              <a:srgbClr val="3EBBCD"/>
            </a:solidFill>
            <a:prstDash val="solid"/>
            <a:round/>
            <a:headEnd len="sm" w="sm" type="none"/>
            <a:tailEnd len="sm" w="sm" type="none"/>
          </a:ln>
        </p:spPr>
      </p:cxnSp>
      <p:sp>
        <p:nvSpPr>
          <p:cNvPr id="422" name="Google Shape;422;p5"/>
          <p:cNvSpPr/>
          <p:nvPr/>
        </p:nvSpPr>
        <p:spPr>
          <a:xfrm>
            <a:off x="7884368" y="2799999"/>
            <a:ext cx="1008112" cy="998141"/>
          </a:xfrm>
          <a:prstGeom prst="ellipse">
            <a:avLst/>
          </a:prstGeom>
          <a:solidFill>
            <a:schemeClr val="lt1"/>
          </a:solidFill>
          <a:ln cap="flat" cmpd="sng" w="25400">
            <a:solidFill>
              <a:srgbClr val="3EBBCD"/>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5"/>
          <p:cNvSpPr/>
          <p:nvPr/>
        </p:nvSpPr>
        <p:spPr>
          <a:xfrm>
            <a:off x="4860032" y="2773711"/>
            <a:ext cx="1008112" cy="998141"/>
          </a:xfrm>
          <a:prstGeom prst="ellipse">
            <a:avLst/>
          </a:prstGeom>
          <a:solidFill>
            <a:schemeClr val="lt1"/>
          </a:solidFill>
          <a:ln cap="flat" cmpd="sng" w="25400">
            <a:solidFill>
              <a:srgbClr val="3EBBCD"/>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5"/>
          <p:cNvSpPr/>
          <p:nvPr/>
        </p:nvSpPr>
        <p:spPr>
          <a:xfrm>
            <a:off x="3275856" y="2808027"/>
            <a:ext cx="1008112" cy="998141"/>
          </a:xfrm>
          <a:prstGeom prst="ellipse">
            <a:avLst/>
          </a:prstGeom>
          <a:solidFill>
            <a:schemeClr val="lt1"/>
          </a:solidFill>
          <a:ln cap="flat" cmpd="sng" w="25400">
            <a:solidFill>
              <a:srgbClr val="3EBBCD"/>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5"/>
          <p:cNvSpPr/>
          <p:nvPr/>
        </p:nvSpPr>
        <p:spPr>
          <a:xfrm>
            <a:off x="6372200" y="2807985"/>
            <a:ext cx="1008112" cy="998141"/>
          </a:xfrm>
          <a:prstGeom prst="ellipse">
            <a:avLst/>
          </a:prstGeom>
          <a:solidFill>
            <a:schemeClr val="lt1"/>
          </a:solidFill>
          <a:ln cap="flat" cmpd="sng" w="25400">
            <a:solidFill>
              <a:srgbClr val="3EBBCD"/>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5"/>
          <p:cNvSpPr/>
          <p:nvPr/>
        </p:nvSpPr>
        <p:spPr>
          <a:xfrm>
            <a:off x="1763688" y="2753186"/>
            <a:ext cx="1008112" cy="998141"/>
          </a:xfrm>
          <a:prstGeom prst="ellipse">
            <a:avLst/>
          </a:prstGeom>
          <a:solidFill>
            <a:schemeClr val="lt1"/>
          </a:solidFill>
          <a:ln cap="flat" cmpd="sng" w="25400">
            <a:solidFill>
              <a:srgbClr val="3EBBCD"/>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5"/>
          <p:cNvSpPr txBox="1"/>
          <p:nvPr>
            <p:ph type="title"/>
          </p:nvPr>
        </p:nvSpPr>
        <p:spPr>
          <a:xfrm>
            <a:off x="442407" y="403738"/>
            <a:ext cx="8229600" cy="7347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2200"/>
              <a:buFont typeface="Arial"/>
              <a:buNone/>
            </a:pPr>
            <a:r>
              <a:rPr b="1" lang="da-DK" sz="2200">
                <a:latin typeface="Arial"/>
                <a:ea typeface="Arial"/>
                <a:cs typeface="Arial"/>
                <a:sym typeface="Arial"/>
              </a:rPr>
              <a:t>STRATEGISKE</a:t>
            </a:r>
            <a:r>
              <a:rPr lang="da-DK" sz="2200">
                <a:latin typeface="Arial"/>
                <a:ea typeface="Arial"/>
                <a:cs typeface="Arial"/>
                <a:sym typeface="Arial"/>
              </a:rPr>
              <a:t> MÅLSÆTNINGER</a:t>
            </a:r>
            <a:endParaRPr/>
          </a:p>
        </p:txBody>
      </p:sp>
      <p:sp>
        <p:nvSpPr>
          <p:cNvPr id="428" name="Google Shape;428;p5"/>
          <p:cNvSpPr txBox="1"/>
          <p:nvPr>
            <p:ph idx="12" type="sldNum"/>
          </p:nvPr>
        </p:nvSpPr>
        <p:spPr>
          <a:xfrm>
            <a:off x="6538407" y="6271699"/>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
        <p:nvSpPr>
          <p:cNvPr id="429" name="Google Shape;429;p5"/>
          <p:cNvSpPr/>
          <p:nvPr/>
        </p:nvSpPr>
        <p:spPr>
          <a:xfrm>
            <a:off x="246130" y="2799999"/>
            <a:ext cx="1008112" cy="998141"/>
          </a:xfrm>
          <a:prstGeom prst="ellipse">
            <a:avLst/>
          </a:prstGeom>
          <a:solidFill>
            <a:schemeClr val="lt1"/>
          </a:solidFill>
          <a:ln cap="flat" cmpd="sng" w="25400">
            <a:solidFill>
              <a:srgbClr val="3EBBCD"/>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åndtryk" id="430" name="Google Shape;430;p5"/>
          <p:cNvPicPr preferRelativeResize="0"/>
          <p:nvPr/>
        </p:nvPicPr>
        <p:blipFill rotWithShape="1">
          <a:blip r:embed="rId3">
            <a:alphaModFix/>
          </a:blip>
          <a:srcRect b="0" l="0" r="0" t="0"/>
          <a:stretch/>
        </p:blipFill>
        <p:spPr>
          <a:xfrm>
            <a:off x="323528" y="2897531"/>
            <a:ext cx="854130" cy="854130"/>
          </a:xfrm>
          <a:prstGeom prst="rect">
            <a:avLst/>
          </a:prstGeom>
          <a:noFill/>
          <a:ln>
            <a:noFill/>
          </a:ln>
        </p:spPr>
      </p:pic>
      <p:pic>
        <p:nvPicPr>
          <p:cNvPr descr="Retfærdighedsvægte" id="431" name="Google Shape;431;p5"/>
          <p:cNvPicPr preferRelativeResize="0"/>
          <p:nvPr/>
        </p:nvPicPr>
        <p:blipFill rotWithShape="1">
          <a:blip r:embed="rId4">
            <a:alphaModFix/>
          </a:blip>
          <a:srcRect b="0" l="0" r="0" t="0"/>
          <a:stretch/>
        </p:blipFill>
        <p:spPr>
          <a:xfrm>
            <a:off x="1948341" y="2910227"/>
            <a:ext cx="655389" cy="655389"/>
          </a:xfrm>
          <a:prstGeom prst="rect">
            <a:avLst/>
          </a:prstGeom>
          <a:noFill/>
          <a:ln>
            <a:noFill/>
          </a:ln>
        </p:spPr>
      </p:pic>
      <p:sp>
        <p:nvSpPr>
          <p:cNvPr id="432" name="Google Shape;432;p5"/>
          <p:cNvSpPr/>
          <p:nvPr/>
        </p:nvSpPr>
        <p:spPr>
          <a:xfrm>
            <a:off x="-20971" y="4046120"/>
            <a:ext cx="1570502"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a-DK" sz="1400">
                <a:solidFill>
                  <a:schemeClr val="lt2"/>
                </a:solidFill>
                <a:latin typeface="Calibri"/>
                <a:ea typeface="Calibri"/>
                <a:cs typeface="Calibri"/>
                <a:sym typeface="Calibri"/>
              </a:rPr>
              <a:t>BORGEREN SOM AKTIV SAMARBEJDSPART</a:t>
            </a:r>
            <a:endParaRPr sz="1300">
              <a:solidFill>
                <a:schemeClr val="lt2"/>
              </a:solidFill>
              <a:highlight>
                <a:srgbClr val="FFFF00"/>
              </a:highlight>
              <a:latin typeface="Calibri"/>
              <a:ea typeface="Calibri"/>
              <a:cs typeface="Calibri"/>
              <a:sym typeface="Calibri"/>
            </a:endParaRPr>
          </a:p>
        </p:txBody>
      </p:sp>
      <p:sp>
        <p:nvSpPr>
          <p:cNvPr id="433" name="Google Shape;433;p5"/>
          <p:cNvSpPr/>
          <p:nvPr/>
        </p:nvSpPr>
        <p:spPr>
          <a:xfrm>
            <a:off x="1614093" y="4061820"/>
            <a:ext cx="130730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a-DK" sz="1400">
                <a:solidFill>
                  <a:schemeClr val="lt2"/>
                </a:solidFill>
                <a:latin typeface="Calibri"/>
                <a:ea typeface="Calibri"/>
                <a:cs typeface="Calibri"/>
                <a:sym typeface="Calibri"/>
              </a:rPr>
              <a:t>LIGHED I SUNDHED</a:t>
            </a:r>
            <a:endParaRPr sz="1300">
              <a:solidFill>
                <a:schemeClr val="lt2"/>
              </a:solidFill>
              <a:highlight>
                <a:srgbClr val="FFFF00"/>
              </a:highlight>
              <a:latin typeface="Calibri"/>
              <a:ea typeface="Calibri"/>
              <a:cs typeface="Calibri"/>
              <a:sym typeface="Calibri"/>
            </a:endParaRPr>
          </a:p>
        </p:txBody>
      </p:sp>
      <p:pic>
        <p:nvPicPr>
          <p:cNvPr descr="Forbindelser" id="434" name="Google Shape;434;p5"/>
          <p:cNvPicPr preferRelativeResize="0"/>
          <p:nvPr/>
        </p:nvPicPr>
        <p:blipFill rotWithShape="1">
          <a:blip r:embed="rId5">
            <a:alphaModFix/>
          </a:blip>
          <a:srcRect b="0" l="0" r="0" t="0"/>
          <a:stretch/>
        </p:blipFill>
        <p:spPr>
          <a:xfrm>
            <a:off x="3342474" y="2915432"/>
            <a:ext cx="861616" cy="861616"/>
          </a:xfrm>
          <a:prstGeom prst="rect">
            <a:avLst/>
          </a:prstGeom>
          <a:noFill/>
          <a:ln>
            <a:noFill/>
          </a:ln>
        </p:spPr>
      </p:pic>
      <p:sp>
        <p:nvSpPr>
          <p:cNvPr id="435" name="Google Shape;435;p5"/>
          <p:cNvSpPr/>
          <p:nvPr/>
        </p:nvSpPr>
        <p:spPr>
          <a:xfrm>
            <a:off x="3059832" y="4058952"/>
            <a:ext cx="18309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a-DK" sz="1400">
                <a:solidFill>
                  <a:schemeClr val="lt2"/>
                </a:solidFill>
                <a:latin typeface="Calibri"/>
                <a:ea typeface="Calibri"/>
                <a:cs typeface="Calibri"/>
                <a:sym typeface="Calibri"/>
              </a:rPr>
              <a:t>SAMMENHÆNGENDE SUNDHEDSVÆSEN</a:t>
            </a:r>
            <a:endParaRPr sz="1300">
              <a:solidFill>
                <a:schemeClr val="lt2"/>
              </a:solidFill>
              <a:highlight>
                <a:srgbClr val="FFFF00"/>
              </a:highlight>
              <a:latin typeface="Calibri"/>
              <a:ea typeface="Calibri"/>
              <a:cs typeface="Calibri"/>
              <a:sym typeface="Calibri"/>
            </a:endParaRPr>
          </a:p>
        </p:txBody>
      </p:sp>
      <p:sp>
        <p:nvSpPr>
          <p:cNvPr id="436" name="Google Shape;436;p5"/>
          <p:cNvSpPr/>
          <p:nvPr/>
        </p:nvSpPr>
        <p:spPr>
          <a:xfrm>
            <a:off x="5961934" y="4066995"/>
            <a:ext cx="18309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a-DK" sz="1400">
                <a:solidFill>
                  <a:schemeClr val="lt2"/>
                </a:solidFill>
                <a:latin typeface="Calibri"/>
                <a:ea typeface="Calibri"/>
                <a:cs typeface="Calibri"/>
                <a:sym typeface="Calibri"/>
              </a:rPr>
              <a:t>FOKUS PÅ INNOVATION</a:t>
            </a:r>
            <a:endParaRPr sz="1300">
              <a:solidFill>
                <a:schemeClr val="lt2"/>
              </a:solidFill>
              <a:highlight>
                <a:srgbClr val="FFFF00"/>
              </a:highlight>
              <a:latin typeface="Calibri"/>
              <a:ea typeface="Calibri"/>
              <a:cs typeface="Calibri"/>
              <a:sym typeface="Calibri"/>
            </a:endParaRPr>
          </a:p>
        </p:txBody>
      </p:sp>
      <p:pic>
        <p:nvPicPr>
          <p:cNvPr descr="Tandhjul" id="437" name="Google Shape;437;p5"/>
          <p:cNvPicPr preferRelativeResize="0"/>
          <p:nvPr/>
        </p:nvPicPr>
        <p:blipFill rotWithShape="1">
          <a:blip r:embed="rId6">
            <a:alphaModFix/>
          </a:blip>
          <a:srcRect b="0" l="0" r="0" t="0"/>
          <a:stretch/>
        </p:blipFill>
        <p:spPr>
          <a:xfrm>
            <a:off x="7970508" y="2896252"/>
            <a:ext cx="820780" cy="820780"/>
          </a:xfrm>
          <a:prstGeom prst="rect">
            <a:avLst/>
          </a:prstGeom>
          <a:noFill/>
          <a:ln>
            <a:noFill/>
          </a:ln>
        </p:spPr>
      </p:pic>
      <p:sp>
        <p:nvSpPr>
          <p:cNvPr id="438" name="Google Shape;438;p5"/>
          <p:cNvSpPr/>
          <p:nvPr/>
        </p:nvSpPr>
        <p:spPr>
          <a:xfrm>
            <a:off x="7578078" y="4058716"/>
            <a:ext cx="162069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a-DK" sz="1400">
                <a:solidFill>
                  <a:schemeClr val="lt2"/>
                </a:solidFill>
                <a:latin typeface="Calibri"/>
                <a:ea typeface="Calibri"/>
                <a:cs typeface="Calibri"/>
                <a:sym typeface="Calibri"/>
              </a:rPr>
              <a:t>STABIL DRIFT OG IMPLEMENTERING</a:t>
            </a:r>
            <a:endParaRPr sz="1300">
              <a:solidFill>
                <a:schemeClr val="lt2"/>
              </a:solidFill>
              <a:highlight>
                <a:srgbClr val="FFFF00"/>
              </a:highlight>
              <a:latin typeface="Calibri"/>
              <a:ea typeface="Calibri"/>
              <a:cs typeface="Calibri"/>
              <a:sym typeface="Calibri"/>
            </a:endParaRPr>
          </a:p>
        </p:txBody>
      </p:sp>
      <p:pic>
        <p:nvPicPr>
          <p:cNvPr descr="Skål" id="439" name="Google Shape;439;p5"/>
          <p:cNvPicPr preferRelativeResize="0"/>
          <p:nvPr/>
        </p:nvPicPr>
        <p:blipFill rotWithShape="1">
          <a:blip r:embed="rId7">
            <a:alphaModFix/>
          </a:blip>
          <a:srcRect b="0" l="0" r="0" t="0"/>
          <a:stretch/>
        </p:blipFill>
        <p:spPr>
          <a:xfrm>
            <a:off x="4973570" y="2897531"/>
            <a:ext cx="781036" cy="781036"/>
          </a:xfrm>
          <a:prstGeom prst="rect">
            <a:avLst/>
          </a:prstGeom>
          <a:noFill/>
          <a:ln>
            <a:noFill/>
          </a:ln>
        </p:spPr>
      </p:pic>
      <p:sp>
        <p:nvSpPr>
          <p:cNvPr id="440" name="Google Shape;440;p5"/>
          <p:cNvSpPr/>
          <p:nvPr/>
        </p:nvSpPr>
        <p:spPr>
          <a:xfrm>
            <a:off x="4572000" y="4042040"/>
            <a:ext cx="18309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a-DK" sz="1400">
                <a:solidFill>
                  <a:schemeClr val="lt2"/>
                </a:solidFill>
                <a:latin typeface="Calibri"/>
                <a:ea typeface="Calibri"/>
                <a:cs typeface="Calibri"/>
                <a:sym typeface="Calibri"/>
              </a:rPr>
              <a:t>STYRKET SAMARBEJDE</a:t>
            </a:r>
            <a:endParaRPr sz="1300">
              <a:solidFill>
                <a:schemeClr val="lt2"/>
              </a:solidFill>
              <a:highlight>
                <a:srgbClr val="FFFF00"/>
              </a:highlight>
              <a:latin typeface="Calibri"/>
              <a:ea typeface="Calibri"/>
              <a:cs typeface="Calibri"/>
              <a:sym typeface="Calibri"/>
            </a:endParaRPr>
          </a:p>
        </p:txBody>
      </p:sp>
      <p:pic>
        <p:nvPicPr>
          <p:cNvPr descr="Lyspære og tandhjul" id="441" name="Google Shape;441;p5"/>
          <p:cNvPicPr preferRelativeResize="0"/>
          <p:nvPr/>
        </p:nvPicPr>
        <p:blipFill rotWithShape="1">
          <a:blip r:embed="rId8">
            <a:alphaModFix/>
          </a:blip>
          <a:srcRect b="0" l="0" r="0" t="0"/>
          <a:stretch/>
        </p:blipFill>
        <p:spPr>
          <a:xfrm>
            <a:off x="6478463" y="2904586"/>
            <a:ext cx="809611" cy="809611"/>
          </a:xfrm>
          <a:prstGeom prst="rect">
            <a:avLst/>
          </a:prstGeom>
          <a:noFill/>
          <a:ln>
            <a:noFill/>
          </a:ln>
        </p:spPr>
      </p:pic>
      <p:pic>
        <p:nvPicPr>
          <p:cNvPr id="442" name="Google Shape;442;p5"/>
          <p:cNvPicPr preferRelativeResize="0"/>
          <p:nvPr/>
        </p:nvPicPr>
        <p:blipFill rotWithShape="1">
          <a:blip r:embed="rId9">
            <a:alphaModFix/>
          </a:blip>
          <a:srcRect b="24220" l="3026" r="79798" t="13665"/>
          <a:stretch/>
        </p:blipFill>
        <p:spPr>
          <a:xfrm>
            <a:off x="90020" y="2695006"/>
            <a:ext cx="1373168" cy="1291340"/>
          </a:xfrm>
          <a:prstGeom prst="ellipse">
            <a:avLst/>
          </a:prstGeom>
          <a:solidFill>
            <a:schemeClr val="lt1"/>
          </a:solidFill>
          <a:ln cap="flat" cmpd="sng" w="25400">
            <a:solidFill>
              <a:schemeClr val="accent5"/>
            </a:solidFill>
            <a:prstDash val="solid"/>
            <a:round/>
            <a:headEnd len="sm" w="sm" type="none"/>
            <a:tailEnd len="sm" w="sm" type="none"/>
          </a:ln>
        </p:spPr>
      </p:pic>
      <p:pic>
        <p:nvPicPr>
          <p:cNvPr id="443" name="Google Shape;443;p5"/>
          <p:cNvPicPr preferRelativeResize="0"/>
          <p:nvPr/>
        </p:nvPicPr>
        <p:blipFill rotWithShape="1">
          <a:blip r:embed="rId10">
            <a:alphaModFix/>
          </a:blip>
          <a:srcRect b="19721" l="20084" r="64900" t="32272"/>
          <a:stretch/>
        </p:blipFill>
        <p:spPr>
          <a:xfrm>
            <a:off x="1555294" y="2695006"/>
            <a:ext cx="1553048" cy="1291340"/>
          </a:xfrm>
          <a:prstGeom prst="ellipse">
            <a:avLst/>
          </a:prstGeom>
          <a:solidFill>
            <a:schemeClr val="lt1"/>
          </a:solidFill>
          <a:ln cap="flat" cmpd="sng" w="25400">
            <a:solidFill>
              <a:schemeClr val="accent5"/>
            </a:solidFill>
            <a:prstDash val="solid"/>
            <a:round/>
            <a:headEnd len="sm" w="sm" type="none"/>
            <a:tailEnd len="sm" w="sm" type="none"/>
          </a:ln>
        </p:spPr>
      </p:pic>
      <p:pic>
        <p:nvPicPr>
          <p:cNvPr id="444" name="Google Shape;444;p5"/>
          <p:cNvPicPr preferRelativeResize="0"/>
          <p:nvPr/>
        </p:nvPicPr>
        <p:blipFill rotWithShape="1">
          <a:blip r:embed="rId11">
            <a:alphaModFix/>
          </a:blip>
          <a:srcRect b="20653" l="36554" r="48722" t="30199"/>
          <a:stretch/>
        </p:blipFill>
        <p:spPr>
          <a:xfrm>
            <a:off x="3200448" y="2719945"/>
            <a:ext cx="1463986" cy="1241462"/>
          </a:xfrm>
          <a:prstGeom prst="ellipse">
            <a:avLst/>
          </a:prstGeom>
          <a:solidFill>
            <a:schemeClr val="lt1"/>
          </a:solidFill>
          <a:ln cap="flat" cmpd="sng" w="25400">
            <a:solidFill>
              <a:schemeClr val="accent5"/>
            </a:solidFill>
            <a:prstDash val="solid"/>
            <a:round/>
            <a:headEnd len="sm" w="sm" type="none"/>
            <a:tailEnd len="sm" w="sm" type="none"/>
          </a:ln>
        </p:spPr>
      </p:pic>
      <p:pic>
        <p:nvPicPr>
          <p:cNvPr id="445" name="Google Shape;445;p5"/>
          <p:cNvPicPr preferRelativeResize="0"/>
          <p:nvPr/>
        </p:nvPicPr>
        <p:blipFill rotWithShape="1">
          <a:blip r:embed="rId12">
            <a:alphaModFix/>
          </a:blip>
          <a:srcRect b="12193" l="52219" r="32849" t="34659"/>
          <a:stretch/>
        </p:blipFill>
        <p:spPr>
          <a:xfrm>
            <a:off x="4756540" y="2721203"/>
            <a:ext cx="1447483" cy="1238946"/>
          </a:xfrm>
          <a:prstGeom prst="ellipse">
            <a:avLst/>
          </a:prstGeom>
          <a:solidFill>
            <a:schemeClr val="lt1"/>
          </a:solidFill>
          <a:ln cap="flat" cmpd="sng" w="25400">
            <a:solidFill>
              <a:schemeClr val="accent5"/>
            </a:solidFill>
            <a:prstDash val="solid"/>
            <a:round/>
            <a:headEnd len="sm" w="sm" type="none"/>
            <a:tailEnd len="sm" w="sm" type="none"/>
          </a:ln>
        </p:spPr>
      </p:pic>
      <p:pic>
        <p:nvPicPr>
          <p:cNvPr id="446" name="Google Shape;446;p5"/>
          <p:cNvPicPr preferRelativeResize="0"/>
          <p:nvPr/>
        </p:nvPicPr>
        <p:blipFill rotWithShape="1">
          <a:blip r:embed="rId10">
            <a:alphaModFix/>
          </a:blip>
          <a:srcRect b="13663" l="68051" r="17651" t="34860"/>
          <a:stretch/>
        </p:blipFill>
        <p:spPr>
          <a:xfrm>
            <a:off x="6296129" y="2708726"/>
            <a:ext cx="1349768" cy="1263901"/>
          </a:xfrm>
          <a:prstGeom prst="ellipse">
            <a:avLst/>
          </a:prstGeom>
          <a:solidFill>
            <a:schemeClr val="lt1"/>
          </a:solidFill>
          <a:ln cap="flat" cmpd="sng" w="25400">
            <a:solidFill>
              <a:schemeClr val="accent5"/>
            </a:solidFill>
            <a:prstDash val="solid"/>
            <a:round/>
            <a:headEnd len="sm" w="sm" type="none"/>
            <a:tailEnd len="sm" w="sm" type="none"/>
          </a:ln>
        </p:spPr>
      </p:pic>
      <p:pic>
        <p:nvPicPr>
          <p:cNvPr id="447" name="Google Shape;447;p5"/>
          <p:cNvPicPr preferRelativeResize="0"/>
          <p:nvPr/>
        </p:nvPicPr>
        <p:blipFill rotWithShape="1">
          <a:blip r:embed="rId13">
            <a:alphaModFix/>
          </a:blip>
          <a:srcRect b="26942" l="85067" r="326" t="20950"/>
          <a:stretch/>
        </p:blipFill>
        <p:spPr>
          <a:xfrm>
            <a:off x="7738003" y="2696249"/>
            <a:ext cx="1318256" cy="1288855"/>
          </a:xfrm>
          <a:prstGeom prst="ellipse">
            <a:avLst/>
          </a:prstGeom>
          <a:solidFill>
            <a:schemeClr val="lt1"/>
          </a:solidFill>
          <a:ln cap="flat" cmpd="sng" w="25400">
            <a:solidFill>
              <a:schemeClr val="accent5"/>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
          <p:cNvSpPr/>
          <p:nvPr/>
        </p:nvSpPr>
        <p:spPr>
          <a:xfrm>
            <a:off x="2145558" y="4403087"/>
            <a:ext cx="3840926" cy="2376264"/>
          </a:xfrm>
          <a:prstGeom prst="roundRect">
            <a:avLst>
              <a:gd fmla="val 16667" name="adj"/>
            </a:avLst>
          </a:prstGeom>
          <a:solidFill>
            <a:srgbClr val="C1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txBox="1"/>
          <p:nvPr/>
        </p:nvSpPr>
        <p:spPr>
          <a:xfrm rot="5400000">
            <a:off x="2993881" y="3786744"/>
            <a:ext cx="2144265" cy="3608927"/>
          </a:xfrm>
          <a:prstGeom prst="rect">
            <a:avLst/>
          </a:prstGeom>
          <a:noFill/>
          <a:ln>
            <a:noFill/>
          </a:ln>
        </p:spPr>
        <p:txBody>
          <a:bodyPr anchorCtr="0" anchor="t" bIns="45700" lIns="91425" spcFirstLastPara="1" rIns="0" wrap="square" tIns="45700">
            <a:noAutofit/>
          </a:bodyPr>
          <a:lstStyle/>
          <a:p>
            <a:pPr indent="0" lvl="0" marL="0" marR="0" rtl="0" algn="ctr">
              <a:spcBef>
                <a:spcPts val="0"/>
              </a:spcBef>
              <a:spcAft>
                <a:spcPts val="0"/>
              </a:spcAft>
              <a:buNone/>
            </a:pPr>
            <a:r>
              <a:rPr i="1" lang="da-DK" sz="1200">
                <a:solidFill>
                  <a:schemeClr val="dk2"/>
                </a:solidFill>
                <a:latin typeface="Calibri"/>
                <a:ea typeface="Calibri"/>
                <a:cs typeface="Calibri"/>
                <a:sym typeface="Calibri"/>
              </a:rPr>
              <a:t>TeleCare Nord og </a:t>
            </a:r>
            <a:endParaRPr/>
          </a:p>
          <a:p>
            <a:pPr indent="0" lvl="0" marL="0" marR="0" rtl="0" algn="ctr">
              <a:spcBef>
                <a:spcPts val="0"/>
              </a:spcBef>
              <a:spcAft>
                <a:spcPts val="0"/>
              </a:spcAft>
              <a:buNone/>
            </a:pPr>
            <a:r>
              <a:rPr i="1" lang="da-DK" sz="1200">
                <a:solidFill>
                  <a:schemeClr val="dk2"/>
                </a:solidFill>
                <a:latin typeface="Calibri"/>
                <a:ea typeface="Calibri"/>
                <a:cs typeface="Calibri"/>
                <a:sym typeface="Calibri"/>
              </a:rPr>
              <a:t>initiativer herunder</a:t>
            </a:r>
            <a:endParaRPr sz="1200">
              <a:solidFill>
                <a:schemeClr val="dk2"/>
              </a:solidFill>
              <a:latin typeface="Calibri"/>
              <a:ea typeface="Calibri"/>
              <a:cs typeface="Calibri"/>
              <a:sym typeface="Calibri"/>
            </a:endParaRPr>
          </a:p>
        </p:txBody>
      </p:sp>
      <p:sp>
        <p:nvSpPr>
          <p:cNvPr id="455" name="Google Shape;455;p6"/>
          <p:cNvSpPr/>
          <p:nvPr/>
        </p:nvSpPr>
        <p:spPr>
          <a:xfrm>
            <a:off x="2188802" y="2076728"/>
            <a:ext cx="3840926" cy="2171018"/>
          </a:xfrm>
          <a:prstGeom prst="roundRect">
            <a:avLst>
              <a:gd fmla="val 16667" name="adj"/>
            </a:avLst>
          </a:prstGeom>
          <a:solidFill>
            <a:srgbClr val="C1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
          <p:cNvSpPr txBox="1"/>
          <p:nvPr/>
        </p:nvSpPr>
        <p:spPr>
          <a:xfrm rot="5400000">
            <a:off x="3129734" y="1347751"/>
            <a:ext cx="1959057" cy="3628965"/>
          </a:xfrm>
          <a:prstGeom prst="rect">
            <a:avLst/>
          </a:prstGeom>
          <a:noFill/>
          <a:ln>
            <a:noFill/>
          </a:ln>
        </p:spPr>
        <p:txBody>
          <a:bodyPr anchorCtr="0" anchor="t" bIns="45700" lIns="91425" spcFirstLastPara="1" rIns="0" wrap="square" tIns="45700">
            <a:noAutofit/>
          </a:bodyPr>
          <a:lstStyle/>
          <a:p>
            <a:pPr indent="0" lvl="0" marL="0" marR="0" rtl="0" algn="ctr">
              <a:lnSpc>
                <a:spcPct val="107000"/>
              </a:lnSpc>
              <a:spcBef>
                <a:spcPts val="0"/>
              </a:spcBef>
              <a:spcAft>
                <a:spcPts val="0"/>
              </a:spcAft>
              <a:buNone/>
            </a:pPr>
            <a:r>
              <a:rPr i="1" lang="da-DK" sz="1200">
                <a:solidFill>
                  <a:schemeClr val="dk2"/>
                </a:solidFill>
                <a:latin typeface="Calibri"/>
                <a:ea typeface="Calibri"/>
                <a:cs typeface="Calibri"/>
                <a:sym typeface="Calibri"/>
              </a:rPr>
              <a:t>Sundhedsaftale:</a:t>
            </a:r>
            <a:endParaRPr/>
          </a:p>
          <a:p>
            <a:pPr indent="0" lvl="0" marL="0" marR="0" rtl="0" algn="ctr">
              <a:lnSpc>
                <a:spcPct val="107000"/>
              </a:lnSpc>
              <a:spcBef>
                <a:spcPts val="0"/>
              </a:spcBef>
              <a:spcAft>
                <a:spcPts val="0"/>
              </a:spcAft>
              <a:buNone/>
            </a:pPr>
            <a:r>
              <a:rPr i="1" lang="da-DK" sz="1200">
                <a:solidFill>
                  <a:schemeClr val="dk2"/>
                </a:solidFill>
                <a:latin typeface="Calibri"/>
                <a:ea typeface="Calibri"/>
                <a:cs typeface="Calibri"/>
                <a:sym typeface="Calibri"/>
              </a:rPr>
              <a:t>Administrativt niveau</a:t>
            </a:r>
            <a:endParaRPr sz="1200">
              <a:solidFill>
                <a:schemeClr val="dk2"/>
              </a:solidFill>
              <a:latin typeface="Calibri"/>
              <a:ea typeface="Calibri"/>
              <a:cs typeface="Calibri"/>
              <a:sym typeface="Calibri"/>
            </a:endParaRPr>
          </a:p>
        </p:txBody>
      </p:sp>
      <p:sp>
        <p:nvSpPr>
          <p:cNvPr id="457" name="Google Shape;457;p6"/>
          <p:cNvSpPr/>
          <p:nvPr/>
        </p:nvSpPr>
        <p:spPr>
          <a:xfrm>
            <a:off x="2145558" y="60073"/>
            <a:ext cx="3840926" cy="1924144"/>
          </a:xfrm>
          <a:prstGeom prst="roundRect">
            <a:avLst>
              <a:gd fmla="val 16667" name="adj"/>
            </a:avLst>
          </a:prstGeom>
          <a:solidFill>
            <a:srgbClr val="C1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txBox="1"/>
          <p:nvPr/>
        </p:nvSpPr>
        <p:spPr>
          <a:xfrm rot="5400000">
            <a:off x="3197870" y="-804412"/>
            <a:ext cx="1736286" cy="3653068"/>
          </a:xfrm>
          <a:prstGeom prst="rect">
            <a:avLst/>
          </a:prstGeom>
          <a:noFill/>
          <a:ln>
            <a:noFill/>
          </a:ln>
        </p:spPr>
        <p:txBody>
          <a:bodyPr anchorCtr="0" anchor="t" bIns="45700" lIns="91425" spcFirstLastPara="1" rIns="0" wrap="square" tIns="46800">
            <a:noAutofit/>
          </a:bodyPr>
          <a:lstStyle/>
          <a:p>
            <a:pPr indent="0" lvl="0" marL="0" marR="0" rtl="0" algn="ctr">
              <a:lnSpc>
                <a:spcPct val="107000"/>
              </a:lnSpc>
              <a:spcBef>
                <a:spcPts val="0"/>
              </a:spcBef>
              <a:spcAft>
                <a:spcPts val="0"/>
              </a:spcAft>
              <a:buNone/>
            </a:pPr>
            <a:r>
              <a:rPr i="1" lang="da-DK" sz="1200">
                <a:solidFill>
                  <a:schemeClr val="dk2"/>
                </a:solidFill>
                <a:latin typeface="Calibri"/>
                <a:ea typeface="Calibri"/>
                <a:cs typeface="Calibri"/>
                <a:sym typeface="Calibri"/>
              </a:rPr>
              <a:t>Sundhedsaftale:</a:t>
            </a:r>
            <a:endParaRPr/>
          </a:p>
          <a:p>
            <a:pPr indent="0" lvl="0" marL="0" marR="0" rtl="0" algn="ctr">
              <a:lnSpc>
                <a:spcPct val="107000"/>
              </a:lnSpc>
              <a:spcBef>
                <a:spcPts val="0"/>
              </a:spcBef>
              <a:spcAft>
                <a:spcPts val="0"/>
              </a:spcAft>
              <a:buNone/>
            </a:pPr>
            <a:r>
              <a:rPr i="1" lang="da-DK" sz="1200">
                <a:solidFill>
                  <a:schemeClr val="dk2"/>
                </a:solidFill>
                <a:latin typeface="Calibri"/>
                <a:ea typeface="Calibri"/>
                <a:cs typeface="Calibri"/>
                <a:sym typeface="Calibri"/>
              </a:rPr>
              <a:t>Politisk niveau</a:t>
            </a:r>
            <a:endParaRPr sz="1200">
              <a:solidFill>
                <a:schemeClr val="dk2"/>
              </a:solidFill>
              <a:latin typeface="Calibri"/>
              <a:ea typeface="Calibri"/>
              <a:cs typeface="Calibri"/>
              <a:sym typeface="Calibri"/>
            </a:endParaRPr>
          </a:p>
        </p:txBody>
      </p:sp>
      <p:sp>
        <p:nvSpPr>
          <p:cNvPr id="459" name="Google Shape;459;p6"/>
          <p:cNvSpPr/>
          <p:nvPr/>
        </p:nvSpPr>
        <p:spPr>
          <a:xfrm>
            <a:off x="2582350" y="102100"/>
            <a:ext cx="2616493" cy="806068"/>
          </a:xfrm>
          <a:prstGeom prst="roundRect">
            <a:avLst>
              <a:gd fmla="val 16667" name="adj"/>
            </a:avLst>
          </a:prstGeom>
          <a:solidFill>
            <a:srgbClr val="2F51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a-DK" sz="1400">
                <a:solidFill>
                  <a:schemeClr val="lt1"/>
                </a:solidFill>
                <a:latin typeface="Calibri"/>
                <a:ea typeface="Calibri"/>
                <a:cs typeface="Calibri"/>
                <a:sym typeface="Calibri"/>
              </a:rPr>
              <a:t>Sundhedssamarbejdsudvalg</a:t>
            </a:r>
            <a:endParaRPr sz="1800">
              <a:solidFill>
                <a:schemeClr val="lt1"/>
              </a:solidFill>
              <a:latin typeface="Calibri"/>
              <a:ea typeface="Calibri"/>
              <a:cs typeface="Calibri"/>
              <a:sym typeface="Calibri"/>
            </a:endParaRPr>
          </a:p>
        </p:txBody>
      </p:sp>
      <p:sp>
        <p:nvSpPr>
          <p:cNvPr id="460" name="Google Shape;460;p6"/>
          <p:cNvSpPr/>
          <p:nvPr/>
        </p:nvSpPr>
        <p:spPr>
          <a:xfrm>
            <a:off x="2582349" y="2125294"/>
            <a:ext cx="2616493" cy="753431"/>
          </a:xfrm>
          <a:prstGeom prst="roundRect">
            <a:avLst>
              <a:gd fmla="val 16667" name="adj"/>
            </a:avLst>
          </a:prstGeom>
          <a:solidFill>
            <a:srgbClr val="2F516D"/>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200">
                <a:solidFill>
                  <a:schemeClr val="lt1"/>
                </a:solidFill>
                <a:latin typeface="Calibri"/>
                <a:ea typeface="Calibri"/>
                <a:cs typeface="Calibri"/>
                <a:sym typeface="Calibri"/>
              </a:rPr>
              <a:t>Strategisk Sundhedsforum</a:t>
            </a:r>
            <a:endParaRPr/>
          </a:p>
          <a:p>
            <a:pPr indent="0" lvl="0" marL="0" marR="0" rtl="0" algn="ctr">
              <a:lnSpc>
                <a:spcPct val="107000"/>
              </a:lnSpc>
              <a:spcBef>
                <a:spcPts val="0"/>
              </a:spcBef>
              <a:spcAft>
                <a:spcPts val="0"/>
              </a:spcAft>
              <a:buNone/>
            </a:pPr>
            <a:r>
              <a:rPr b="1" lang="da-DK" sz="1200">
                <a:solidFill>
                  <a:schemeClr val="lt1"/>
                </a:solidFill>
                <a:latin typeface="Calibri"/>
                <a:ea typeface="Calibri"/>
                <a:cs typeface="Calibri"/>
                <a:sym typeface="Calibri"/>
              </a:rPr>
              <a:t> </a:t>
            </a:r>
            <a:r>
              <a:rPr lang="da-DK" sz="1200">
                <a:solidFill>
                  <a:schemeClr val="lt1"/>
                </a:solidFill>
                <a:latin typeface="Calibri"/>
                <a:ea typeface="Calibri"/>
                <a:cs typeface="Calibri"/>
                <a:sym typeface="Calibri"/>
              </a:rPr>
              <a:t>11 kommuner, region og PLO</a:t>
            </a:r>
            <a:endParaRPr b="1" sz="1200">
              <a:solidFill>
                <a:schemeClr val="lt1"/>
              </a:solidFill>
              <a:latin typeface="Calibri"/>
              <a:ea typeface="Calibri"/>
              <a:cs typeface="Calibri"/>
              <a:sym typeface="Calibri"/>
            </a:endParaRPr>
          </a:p>
        </p:txBody>
      </p:sp>
      <p:sp>
        <p:nvSpPr>
          <p:cNvPr id="461" name="Google Shape;461;p6"/>
          <p:cNvSpPr/>
          <p:nvPr/>
        </p:nvSpPr>
        <p:spPr>
          <a:xfrm>
            <a:off x="2582349" y="2961684"/>
            <a:ext cx="2616493" cy="714271"/>
          </a:xfrm>
          <a:prstGeom prst="roundRect">
            <a:avLst>
              <a:gd fmla="val 50000" name="adj"/>
            </a:avLst>
          </a:prstGeom>
          <a:solidFill>
            <a:srgbClr val="2F516D"/>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200">
                <a:solidFill>
                  <a:schemeClr val="lt1"/>
                </a:solidFill>
                <a:latin typeface="Calibri"/>
                <a:ea typeface="Calibri"/>
                <a:cs typeface="Calibri"/>
                <a:sym typeface="Calibri"/>
              </a:rPr>
              <a:t>Forretningsudvalg for TeleCare Nord</a:t>
            </a:r>
            <a:endParaRPr/>
          </a:p>
        </p:txBody>
      </p:sp>
      <p:grpSp>
        <p:nvGrpSpPr>
          <p:cNvPr id="462" name="Google Shape;462;p6"/>
          <p:cNvGrpSpPr/>
          <p:nvPr/>
        </p:nvGrpSpPr>
        <p:grpSpPr>
          <a:xfrm>
            <a:off x="2776629" y="5351856"/>
            <a:ext cx="1939388" cy="1334984"/>
            <a:chOff x="2339752" y="4988316"/>
            <a:chExt cx="1946285" cy="1334984"/>
          </a:xfrm>
        </p:grpSpPr>
        <p:sp>
          <p:nvSpPr>
            <p:cNvPr id="463" name="Google Shape;463;p6"/>
            <p:cNvSpPr/>
            <p:nvPr/>
          </p:nvSpPr>
          <p:spPr>
            <a:xfrm>
              <a:off x="2339752" y="4988316"/>
              <a:ext cx="851004" cy="582922"/>
            </a:xfrm>
            <a:prstGeom prst="roundRect">
              <a:avLst>
                <a:gd fmla="val 16667" name="adj"/>
              </a:avLst>
            </a:prstGeom>
            <a:solidFill>
              <a:srgbClr val="2F516D"/>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100">
                  <a:solidFill>
                    <a:schemeClr val="lt1"/>
                  </a:solidFill>
                  <a:latin typeface="Calibri"/>
                  <a:ea typeface="Calibri"/>
                  <a:cs typeface="Calibri"/>
                  <a:sym typeface="Calibri"/>
                </a:rPr>
                <a:t>KOL</a:t>
              </a:r>
              <a:endParaRPr b="1" sz="1400">
                <a:solidFill>
                  <a:schemeClr val="lt1"/>
                </a:solidFill>
                <a:latin typeface="Calibri"/>
                <a:ea typeface="Calibri"/>
                <a:cs typeface="Calibri"/>
                <a:sym typeface="Calibri"/>
              </a:endParaRPr>
            </a:p>
          </p:txBody>
        </p:sp>
        <p:sp>
          <p:nvSpPr>
            <p:cNvPr id="464" name="Google Shape;464;p6"/>
            <p:cNvSpPr/>
            <p:nvPr/>
          </p:nvSpPr>
          <p:spPr>
            <a:xfrm>
              <a:off x="3435033" y="4988316"/>
              <a:ext cx="851004" cy="582922"/>
            </a:xfrm>
            <a:prstGeom prst="roundRect">
              <a:avLst>
                <a:gd fmla="val 16667" name="adj"/>
              </a:avLst>
            </a:prstGeom>
            <a:solidFill>
              <a:srgbClr val="2F516D"/>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100">
                  <a:solidFill>
                    <a:schemeClr val="lt1"/>
                  </a:solidFill>
                  <a:latin typeface="Calibri"/>
                  <a:ea typeface="Calibri"/>
                  <a:cs typeface="Calibri"/>
                  <a:sym typeface="Calibri"/>
                </a:rPr>
                <a:t>Hjerte-svigt</a:t>
              </a:r>
              <a:endParaRPr b="1" sz="1400">
                <a:solidFill>
                  <a:schemeClr val="lt1"/>
                </a:solidFill>
                <a:latin typeface="Calibri"/>
                <a:ea typeface="Calibri"/>
                <a:cs typeface="Calibri"/>
                <a:sym typeface="Calibri"/>
              </a:endParaRPr>
            </a:p>
          </p:txBody>
        </p:sp>
        <p:sp>
          <p:nvSpPr>
            <p:cNvPr id="465" name="Google Shape;465;p6"/>
            <p:cNvSpPr/>
            <p:nvPr/>
          </p:nvSpPr>
          <p:spPr>
            <a:xfrm>
              <a:off x="2354600" y="5740378"/>
              <a:ext cx="851004" cy="582922"/>
            </a:xfrm>
            <a:prstGeom prst="roundRect">
              <a:avLst>
                <a:gd fmla="val 16667" name="adj"/>
              </a:avLst>
            </a:prstGeom>
            <a:solidFill>
              <a:srgbClr val="2F516D"/>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100">
                  <a:solidFill>
                    <a:schemeClr val="lt1"/>
                  </a:solidFill>
                  <a:latin typeface="Calibri"/>
                  <a:ea typeface="Calibri"/>
                  <a:cs typeface="Calibri"/>
                  <a:sym typeface="Calibri"/>
                </a:rPr>
                <a:t>Sår</a:t>
              </a:r>
              <a:endParaRPr b="1" sz="1400">
                <a:solidFill>
                  <a:schemeClr val="lt1"/>
                </a:solidFill>
                <a:latin typeface="Calibri"/>
                <a:ea typeface="Calibri"/>
                <a:cs typeface="Calibri"/>
                <a:sym typeface="Calibri"/>
              </a:endParaRPr>
            </a:p>
          </p:txBody>
        </p:sp>
        <p:sp>
          <p:nvSpPr>
            <p:cNvPr id="466" name="Google Shape;466;p6"/>
            <p:cNvSpPr/>
            <p:nvPr/>
          </p:nvSpPr>
          <p:spPr>
            <a:xfrm>
              <a:off x="3435033" y="5740378"/>
              <a:ext cx="851004" cy="582922"/>
            </a:xfrm>
            <a:prstGeom prst="roundRect">
              <a:avLst>
                <a:gd fmla="val 16667" name="adj"/>
              </a:avLst>
            </a:prstGeom>
            <a:solidFill>
              <a:srgbClr val="849D9A">
                <a:alpha val="33725"/>
              </a:srgbClr>
            </a:solidFill>
            <a:ln cap="flat" cmpd="sng" w="31750">
              <a:solidFill>
                <a:schemeClr val="lt1">
                  <a:alpha val="24705"/>
                </a:schemeClr>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100">
                  <a:solidFill>
                    <a:schemeClr val="lt1"/>
                  </a:solidFill>
                  <a:latin typeface="Calibri"/>
                  <a:ea typeface="Calibri"/>
                  <a:cs typeface="Calibri"/>
                  <a:sym typeface="Calibri"/>
                </a:rPr>
                <a:t>Nye initiativer</a:t>
              </a:r>
              <a:endParaRPr b="1" sz="1400">
                <a:solidFill>
                  <a:schemeClr val="lt1"/>
                </a:solidFill>
                <a:latin typeface="Calibri"/>
                <a:ea typeface="Calibri"/>
                <a:cs typeface="Calibri"/>
                <a:sym typeface="Calibri"/>
              </a:endParaRPr>
            </a:p>
          </p:txBody>
        </p:sp>
      </p:grpSp>
      <p:sp>
        <p:nvSpPr>
          <p:cNvPr id="467" name="Google Shape;467;p6"/>
          <p:cNvSpPr/>
          <p:nvPr/>
        </p:nvSpPr>
        <p:spPr>
          <a:xfrm>
            <a:off x="2297665" y="4486046"/>
            <a:ext cx="1350155" cy="720080"/>
          </a:xfrm>
          <a:prstGeom prst="ellipse">
            <a:avLst/>
          </a:prstGeom>
          <a:solidFill>
            <a:srgbClr val="2F51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a-DK" sz="1200">
                <a:solidFill>
                  <a:schemeClr val="lt1"/>
                </a:solidFill>
                <a:latin typeface="Calibri"/>
                <a:ea typeface="Calibri"/>
                <a:cs typeface="Calibri"/>
                <a:sym typeface="Calibri"/>
              </a:rPr>
              <a:t>TeleCare Nord sekretariat</a:t>
            </a:r>
            <a:endParaRPr/>
          </a:p>
        </p:txBody>
      </p:sp>
      <p:cxnSp>
        <p:nvCxnSpPr>
          <p:cNvPr id="468" name="Google Shape;468;p6"/>
          <p:cNvCxnSpPr/>
          <p:nvPr/>
        </p:nvCxnSpPr>
        <p:spPr>
          <a:xfrm>
            <a:off x="3828396" y="919037"/>
            <a:ext cx="0" cy="1206257"/>
          </a:xfrm>
          <a:prstGeom prst="straightConnector1">
            <a:avLst/>
          </a:prstGeom>
          <a:noFill/>
          <a:ln cap="flat" cmpd="sng" w="25400">
            <a:solidFill>
              <a:schemeClr val="lt1"/>
            </a:solidFill>
            <a:prstDash val="solid"/>
            <a:round/>
            <a:headEnd len="sm" w="sm" type="none"/>
            <a:tailEnd len="sm" w="sm" type="none"/>
          </a:ln>
        </p:spPr>
      </p:cxnSp>
      <p:cxnSp>
        <p:nvCxnSpPr>
          <p:cNvPr id="469" name="Google Shape;469;p6"/>
          <p:cNvCxnSpPr/>
          <p:nvPr/>
        </p:nvCxnSpPr>
        <p:spPr>
          <a:xfrm>
            <a:off x="3766195" y="4247746"/>
            <a:ext cx="15612" cy="2147633"/>
          </a:xfrm>
          <a:prstGeom prst="straightConnector1">
            <a:avLst/>
          </a:prstGeom>
          <a:noFill/>
          <a:ln cap="flat" cmpd="sng" w="25400">
            <a:solidFill>
              <a:schemeClr val="lt1"/>
            </a:solidFill>
            <a:prstDash val="solid"/>
            <a:round/>
            <a:headEnd len="sm" w="sm" type="none"/>
            <a:tailEnd len="sm" w="sm" type="none"/>
          </a:ln>
        </p:spPr>
      </p:cxnSp>
      <p:cxnSp>
        <p:nvCxnSpPr>
          <p:cNvPr id="470" name="Google Shape;470;p6"/>
          <p:cNvCxnSpPr>
            <a:stCxn id="463" idx="3"/>
            <a:endCxn id="464" idx="1"/>
          </p:cNvCxnSpPr>
          <p:nvPr/>
        </p:nvCxnSpPr>
        <p:spPr>
          <a:xfrm>
            <a:off x="3624617" y="5643317"/>
            <a:ext cx="243300" cy="0"/>
          </a:xfrm>
          <a:prstGeom prst="straightConnector1">
            <a:avLst/>
          </a:prstGeom>
          <a:noFill/>
          <a:ln cap="flat" cmpd="sng" w="25400">
            <a:solidFill>
              <a:schemeClr val="lt1"/>
            </a:solidFill>
            <a:prstDash val="solid"/>
            <a:round/>
            <a:headEnd len="sm" w="sm" type="none"/>
            <a:tailEnd len="sm" w="sm" type="none"/>
          </a:ln>
        </p:spPr>
      </p:cxnSp>
      <p:cxnSp>
        <p:nvCxnSpPr>
          <p:cNvPr id="471" name="Google Shape;471;p6"/>
          <p:cNvCxnSpPr>
            <a:stCxn id="465" idx="3"/>
            <a:endCxn id="466" idx="1"/>
          </p:cNvCxnSpPr>
          <p:nvPr/>
        </p:nvCxnSpPr>
        <p:spPr>
          <a:xfrm>
            <a:off x="3639413" y="6395379"/>
            <a:ext cx="228600" cy="0"/>
          </a:xfrm>
          <a:prstGeom prst="straightConnector1">
            <a:avLst/>
          </a:prstGeom>
          <a:noFill/>
          <a:ln cap="flat" cmpd="sng" w="25400">
            <a:solidFill>
              <a:schemeClr val="lt1"/>
            </a:solidFill>
            <a:prstDash val="solid"/>
            <a:round/>
            <a:headEnd len="sm" w="sm" type="none"/>
            <a:tailEnd len="sm" w="sm" type="none"/>
          </a:ln>
        </p:spPr>
      </p:cxnSp>
      <p:cxnSp>
        <p:nvCxnSpPr>
          <p:cNvPr id="472" name="Google Shape;472;p6"/>
          <p:cNvCxnSpPr>
            <a:stCxn id="467" idx="6"/>
          </p:cNvCxnSpPr>
          <p:nvPr/>
        </p:nvCxnSpPr>
        <p:spPr>
          <a:xfrm>
            <a:off x="3647820" y="4846086"/>
            <a:ext cx="124500" cy="0"/>
          </a:xfrm>
          <a:prstGeom prst="straightConnector1">
            <a:avLst/>
          </a:prstGeom>
          <a:noFill/>
          <a:ln cap="flat" cmpd="sng" w="25400">
            <a:solidFill>
              <a:schemeClr val="lt1"/>
            </a:solidFill>
            <a:prstDash val="solid"/>
            <a:round/>
            <a:headEnd len="sm" w="sm" type="none"/>
            <a:tailEnd len="sm" w="sm" type="none"/>
          </a:ln>
        </p:spPr>
      </p:cxnSp>
      <p:sp>
        <p:nvSpPr>
          <p:cNvPr id="473" name="Google Shape;473;p6"/>
          <p:cNvSpPr txBox="1"/>
          <p:nvPr/>
        </p:nvSpPr>
        <p:spPr>
          <a:xfrm rot="-5400000">
            <a:off x="-770188" y="1079803"/>
            <a:ext cx="29523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a-DK" sz="4000">
                <a:solidFill>
                  <a:schemeClr val="lt1"/>
                </a:solidFill>
                <a:latin typeface="Calibri"/>
                <a:ea typeface="Calibri"/>
                <a:cs typeface="Calibri"/>
                <a:sym typeface="Calibri"/>
              </a:rPr>
              <a:t>Govern</a:t>
            </a:r>
            <a:r>
              <a:rPr b="1" lang="da-DK" sz="4000">
                <a:solidFill>
                  <a:schemeClr val="dk2"/>
                </a:solidFill>
                <a:latin typeface="Calibri"/>
                <a:ea typeface="Calibri"/>
                <a:cs typeface="Calibri"/>
                <a:sym typeface="Calibri"/>
              </a:rPr>
              <a:t>ance</a:t>
            </a:r>
            <a:endParaRPr b="1" sz="4000">
              <a:solidFill>
                <a:schemeClr val="dk2"/>
              </a:solidFill>
              <a:latin typeface="Calibri"/>
              <a:ea typeface="Calibri"/>
              <a:cs typeface="Calibri"/>
              <a:sym typeface="Calibri"/>
            </a:endParaRPr>
          </a:p>
        </p:txBody>
      </p:sp>
      <p:sp>
        <p:nvSpPr>
          <p:cNvPr id="474" name="Google Shape;474;p6"/>
          <p:cNvSpPr txBox="1"/>
          <p:nvPr/>
        </p:nvSpPr>
        <p:spPr>
          <a:xfrm>
            <a:off x="6590113" y="337994"/>
            <a:ext cx="11126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a-DK" sz="2400">
                <a:solidFill>
                  <a:srgbClr val="396672"/>
                </a:solidFill>
                <a:latin typeface="Calibri"/>
                <a:ea typeface="Calibri"/>
                <a:cs typeface="Calibri"/>
                <a:sym typeface="Calibri"/>
              </a:rPr>
              <a:t>Politisk</a:t>
            </a:r>
            <a:endParaRPr/>
          </a:p>
        </p:txBody>
      </p:sp>
      <p:sp>
        <p:nvSpPr>
          <p:cNvPr id="475" name="Google Shape;475;p6"/>
          <p:cNvSpPr txBox="1"/>
          <p:nvPr/>
        </p:nvSpPr>
        <p:spPr>
          <a:xfrm>
            <a:off x="6484524" y="2598003"/>
            <a:ext cx="21461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a-DK" sz="2400">
                <a:solidFill>
                  <a:schemeClr val="lt1"/>
                </a:solidFill>
                <a:latin typeface="Calibri"/>
                <a:ea typeface="Calibri"/>
                <a:cs typeface="Calibri"/>
                <a:sym typeface="Calibri"/>
              </a:rPr>
              <a:t>Strategisk og operativt</a:t>
            </a:r>
            <a:endParaRPr/>
          </a:p>
        </p:txBody>
      </p:sp>
      <p:sp>
        <p:nvSpPr>
          <p:cNvPr id="476" name="Google Shape;476;p6"/>
          <p:cNvSpPr txBox="1"/>
          <p:nvPr/>
        </p:nvSpPr>
        <p:spPr>
          <a:xfrm>
            <a:off x="6527885" y="5013176"/>
            <a:ext cx="21461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a-DK" sz="2400">
                <a:solidFill>
                  <a:schemeClr val="lt1"/>
                </a:solidFill>
                <a:latin typeface="Calibri"/>
                <a:ea typeface="Calibri"/>
                <a:cs typeface="Calibri"/>
                <a:sym typeface="Calibri"/>
              </a:rPr>
              <a:t>Drift og udvikling</a:t>
            </a:r>
            <a:endParaRPr/>
          </a:p>
        </p:txBody>
      </p:sp>
      <p:sp>
        <p:nvSpPr>
          <p:cNvPr id="477" name="Google Shape;477;p6"/>
          <p:cNvSpPr/>
          <p:nvPr/>
        </p:nvSpPr>
        <p:spPr>
          <a:xfrm>
            <a:off x="118901" y="3914062"/>
            <a:ext cx="1738137" cy="2020716"/>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a-DK" sz="1600">
                <a:solidFill>
                  <a:srgbClr val="2F516D"/>
                </a:solidFill>
                <a:latin typeface="Calibri"/>
                <a:ea typeface="Calibri"/>
                <a:cs typeface="Calibri"/>
                <a:sym typeface="Calibri"/>
              </a:rPr>
              <a:t>Ansvarlige kontakter for implementering og samarbejde i alle kommuner og på hospitaler</a:t>
            </a:r>
            <a:endParaRPr/>
          </a:p>
        </p:txBody>
      </p:sp>
      <p:sp>
        <p:nvSpPr>
          <p:cNvPr id="478" name="Google Shape;478;p6"/>
          <p:cNvSpPr/>
          <p:nvPr/>
        </p:nvSpPr>
        <p:spPr>
          <a:xfrm>
            <a:off x="180939" y="6087203"/>
            <a:ext cx="1738137" cy="540060"/>
          </a:xfrm>
          <a:prstGeom prst="roundRect">
            <a:avLst>
              <a:gd fmla="val 16667" name="adj"/>
            </a:avLst>
          </a:prstGeom>
          <a:solidFill>
            <a:srgbClr val="DAE5F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a-DK" sz="1800">
                <a:solidFill>
                  <a:srgbClr val="2F516D"/>
                </a:solidFill>
                <a:latin typeface="Calibri"/>
                <a:ea typeface="Calibri"/>
                <a:cs typeface="Calibri"/>
                <a:sym typeface="Calibri"/>
              </a:rPr>
              <a:t>Brugergrupper</a:t>
            </a:r>
            <a:endParaRPr/>
          </a:p>
        </p:txBody>
      </p:sp>
      <p:sp>
        <p:nvSpPr>
          <p:cNvPr id="479" name="Google Shape;479;p6"/>
          <p:cNvSpPr/>
          <p:nvPr/>
        </p:nvSpPr>
        <p:spPr>
          <a:xfrm>
            <a:off x="1742156" y="4761924"/>
            <a:ext cx="533977" cy="168796"/>
          </a:xfrm>
          <a:prstGeom prst="leftArrow">
            <a:avLst>
              <a:gd fmla="val 50000" name="adj1"/>
              <a:gd fmla="val 50000" name="adj2"/>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6"/>
          <p:cNvSpPr/>
          <p:nvPr/>
        </p:nvSpPr>
        <p:spPr>
          <a:xfrm>
            <a:off x="2674054" y="988415"/>
            <a:ext cx="2433084" cy="806068"/>
          </a:xfrm>
          <a:prstGeom prst="roundRect">
            <a:avLst>
              <a:gd fmla="val 16667" name="adj"/>
            </a:avLst>
          </a:prstGeom>
          <a:solidFill>
            <a:srgbClr val="2F51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a-DK" sz="1400">
                <a:solidFill>
                  <a:schemeClr val="lt1"/>
                </a:solidFill>
                <a:latin typeface="Calibri"/>
                <a:ea typeface="Calibri"/>
                <a:cs typeface="Calibri"/>
                <a:sym typeface="Calibri"/>
              </a:rPr>
              <a:t>Sundhedsklyngerne </a:t>
            </a:r>
            <a:endParaRPr/>
          </a:p>
          <a:p>
            <a:pPr indent="0" lvl="0" marL="0" marR="0" rtl="0" algn="ctr">
              <a:spcBef>
                <a:spcPts val="0"/>
              </a:spcBef>
              <a:spcAft>
                <a:spcPts val="0"/>
              </a:spcAft>
              <a:buNone/>
            </a:pPr>
            <a:r>
              <a:rPr b="1" lang="da-DK" sz="1400">
                <a:solidFill>
                  <a:schemeClr val="lt1"/>
                </a:solidFill>
                <a:latin typeface="Calibri"/>
                <a:ea typeface="Calibri"/>
                <a:cs typeface="Calibri"/>
                <a:sym typeface="Calibri"/>
              </a:rPr>
              <a:t>(Nord, Midt, Vest og Syd)</a:t>
            </a:r>
            <a:endParaRPr sz="1800">
              <a:solidFill>
                <a:schemeClr val="lt1"/>
              </a:solidFill>
              <a:latin typeface="Calibri"/>
              <a:ea typeface="Calibri"/>
              <a:cs typeface="Calibri"/>
              <a:sym typeface="Calibri"/>
            </a:endParaRPr>
          </a:p>
        </p:txBody>
      </p:sp>
      <p:sp>
        <p:nvSpPr>
          <p:cNvPr id="481" name="Google Shape;481;p6"/>
          <p:cNvSpPr/>
          <p:nvPr/>
        </p:nvSpPr>
        <p:spPr>
          <a:xfrm>
            <a:off x="3890597" y="4529727"/>
            <a:ext cx="1432863" cy="729618"/>
          </a:xfrm>
          <a:prstGeom prst="roundRect">
            <a:avLst>
              <a:gd fmla="val 16667" name="adj"/>
            </a:avLst>
          </a:prstGeom>
          <a:solidFill>
            <a:srgbClr val="396672">
              <a:alpha val="33725"/>
            </a:srgbClr>
          </a:solidFill>
          <a:ln cap="flat" cmpd="sng" w="31750">
            <a:solidFill>
              <a:schemeClr val="lt1">
                <a:alpha val="24705"/>
              </a:schemeClr>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100">
                <a:solidFill>
                  <a:schemeClr val="lt1"/>
                </a:solidFill>
                <a:latin typeface="Calibri"/>
                <a:ea typeface="Calibri"/>
                <a:cs typeface="Calibri"/>
                <a:sym typeface="Calibri"/>
              </a:rPr>
              <a:t>Det Nære eSundhedsvæsen</a:t>
            </a:r>
            <a:endParaRPr b="1" sz="1400">
              <a:solidFill>
                <a:schemeClr val="lt1"/>
              </a:solidFill>
              <a:latin typeface="Calibri"/>
              <a:ea typeface="Calibri"/>
              <a:cs typeface="Calibri"/>
              <a:sym typeface="Calibri"/>
            </a:endParaRPr>
          </a:p>
        </p:txBody>
      </p:sp>
      <p:cxnSp>
        <p:nvCxnSpPr>
          <p:cNvPr id="482" name="Google Shape;482;p6"/>
          <p:cNvCxnSpPr/>
          <p:nvPr/>
        </p:nvCxnSpPr>
        <p:spPr>
          <a:xfrm>
            <a:off x="3766195" y="5021044"/>
            <a:ext cx="124402" cy="0"/>
          </a:xfrm>
          <a:prstGeom prst="straightConnector1">
            <a:avLst/>
          </a:prstGeom>
          <a:noFill/>
          <a:ln cap="flat" cmpd="sng" w="25400">
            <a:solidFill>
              <a:schemeClr val="lt1"/>
            </a:solidFill>
            <a:prstDash val="solid"/>
            <a:round/>
            <a:headEnd len="sm" w="sm" type="none"/>
            <a:tailEnd len="sm" w="sm" type="none"/>
          </a:ln>
        </p:spPr>
      </p:cxnSp>
      <p:sp>
        <p:nvSpPr>
          <p:cNvPr id="483" name="Google Shape;483;p6"/>
          <p:cNvSpPr/>
          <p:nvPr/>
        </p:nvSpPr>
        <p:spPr>
          <a:xfrm>
            <a:off x="2582349" y="3800839"/>
            <a:ext cx="2616493" cy="368266"/>
          </a:xfrm>
          <a:prstGeom prst="roundRect">
            <a:avLst>
              <a:gd fmla="val 50000" name="adj"/>
            </a:avLst>
          </a:prstGeom>
          <a:solidFill>
            <a:srgbClr val="2F516D"/>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da-DK" sz="1200">
                <a:solidFill>
                  <a:schemeClr val="lt1"/>
                </a:solidFill>
                <a:latin typeface="Calibri"/>
                <a:ea typeface="Calibri"/>
                <a:cs typeface="Calibri"/>
                <a:sym typeface="Calibri"/>
              </a:rPr>
              <a:t>Fagligt Rådgivningsforum for  FU</a:t>
            </a:r>
            <a:endParaRPr/>
          </a:p>
        </p:txBody>
      </p:sp>
      <p:sp>
        <p:nvSpPr>
          <p:cNvPr id="484" name="Google Shape;484;p6"/>
          <p:cNvSpPr/>
          <p:nvPr/>
        </p:nvSpPr>
        <p:spPr>
          <a:xfrm>
            <a:off x="1961879" y="2829862"/>
            <a:ext cx="3733033" cy="938628"/>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
          <p:cNvSpPr txBox="1"/>
          <p:nvPr>
            <p:ph type="title"/>
          </p:nvPr>
        </p:nvSpPr>
        <p:spPr>
          <a:xfrm>
            <a:off x="457200" y="274638"/>
            <a:ext cx="8229600" cy="7347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2800"/>
              <a:buFont typeface="Arial"/>
              <a:buNone/>
            </a:pPr>
            <a:r>
              <a:rPr lang="da-DK" sz="2800">
                <a:latin typeface="Arial"/>
                <a:ea typeface="Arial"/>
                <a:cs typeface="Arial"/>
                <a:sym typeface="Arial"/>
              </a:rPr>
              <a:t>Fælles finansiering – en del nøglen til succes</a:t>
            </a:r>
            <a:endParaRPr/>
          </a:p>
        </p:txBody>
      </p:sp>
      <p:sp>
        <p:nvSpPr>
          <p:cNvPr id="491" name="Google Shape;49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pic>
        <p:nvPicPr>
          <p:cNvPr descr="Sundhedsøkonom: Der mangler fokus på behandlingsrådets økonomiske  evalueringer - Altinget: Sundhed" id="492" name="Google Shape;492;p7"/>
          <p:cNvPicPr preferRelativeResize="0"/>
          <p:nvPr/>
        </p:nvPicPr>
        <p:blipFill rotWithShape="1">
          <a:blip r:embed="rId3">
            <a:alphaModFix/>
          </a:blip>
          <a:srcRect b="0" l="0" r="0" t="0"/>
          <a:stretch/>
        </p:blipFill>
        <p:spPr>
          <a:xfrm>
            <a:off x="755576" y="1119906"/>
            <a:ext cx="8259605" cy="4657875"/>
          </a:xfrm>
          <a:prstGeom prst="rect">
            <a:avLst/>
          </a:prstGeom>
          <a:noFill/>
          <a:ln>
            <a:noFill/>
          </a:ln>
        </p:spPr>
      </p:pic>
      <p:sp>
        <p:nvSpPr>
          <p:cNvPr id="493" name="Google Shape;493;p7"/>
          <p:cNvSpPr txBox="1"/>
          <p:nvPr>
            <p:ph idx="1" type="body"/>
          </p:nvPr>
        </p:nvSpPr>
        <p:spPr>
          <a:xfrm>
            <a:off x="758993" y="1541102"/>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da-DK">
                <a:solidFill>
                  <a:schemeClr val="dk1"/>
                </a:solidFill>
                <a:highlight>
                  <a:srgbClr val="C0C0C0"/>
                </a:highlight>
                <a:latin typeface="Arial"/>
                <a:ea typeface="Arial"/>
                <a:cs typeface="Arial"/>
                <a:sym typeface="Arial"/>
              </a:rPr>
              <a:t>Fælles finansiering af TeleCare Nord</a:t>
            </a:r>
            <a:endParaRPr/>
          </a:p>
          <a:p>
            <a:pPr indent="-342900" lvl="0" marL="342900" rtl="0" algn="l">
              <a:spcBef>
                <a:spcPts val="400"/>
              </a:spcBef>
              <a:spcAft>
                <a:spcPts val="0"/>
              </a:spcAft>
              <a:buClr>
                <a:schemeClr val="dk1"/>
              </a:buClr>
              <a:buSzPts val="2000"/>
              <a:buFont typeface="Arial"/>
              <a:buChar char="-"/>
            </a:pPr>
            <a:r>
              <a:rPr b="1" lang="da-DK" sz="2000">
                <a:solidFill>
                  <a:schemeClr val="dk1"/>
                </a:solidFill>
                <a:latin typeface="Arial"/>
                <a:ea typeface="Arial"/>
                <a:cs typeface="Arial"/>
                <a:sym typeface="Arial"/>
              </a:rPr>
              <a:t>Fælles økonomi til drift af TCN (sekretariat, udstyr, licenser)</a:t>
            </a:r>
            <a:endParaRPr/>
          </a:p>
          <a:p>
            <a:pPr indent="-342900" lvl="0" marL="342900" rtl="0" algn="l">
              <a:spcBef>
                <a:spcPts val="400"/>
              </a:spcBef>
              <a:spcAft>
                <a:spcPts val="0"/>
              </a:spcAft>
              <a:buClr>
                <a:schemeClr val="dk1"/>
              </a:buClr>
              <a:buSzPts val="2000"/>
              <a:buFont typeface="Arial"/>
              <a:buChar char="-"/>
            </a:pPr>
            <a:r>
              <a:rPr b="1" lang="da-DK" sz="2000">
                <a:solidFill>
                  <a:schemeClr val="dk1"/>
                </a:solidFill>
                <a:latin typeface="Arial"/>
                <a:ea typeface="Arial"/>
                <a:cs typeface="Arial"/>
                <a:sym typeface="Arial"/>
              </a:rPr>
              <a:t>62,5 pct. betales af Region Nordjylland 37,5 pct. af de nordjyske kommuner</a:t>
            </a:r>
            <a:endParaRPr/>
          </a:p>
          <a:p>
            <a:pPr indent="-215900" lvl="0" marL="342900" rtl="0" algn="l">
              <a:spcBef>
                <a:spcPts val="400"/>
              </a:spcBef>
              <a:spcAft>
                <a:spcPts val="0"/>
              </a:spcAft>
              <a:buClr>
                <a:schemeClr val="lt2"/>
              </a:buClr>
              <a:buSzPts val="2000"/>
              <a:buFont typeface="Calibri"/>
              <a:buNone/>
            </a:pPr>
            <a:r>
              <a:t/>
            </a:r>
            <a:endParaRPr b="1" sz="2000">
              <a:solidFill>
                <a:schemeClr val="dk1"/>
              </a:solidFill>
              <a:latin typeface="Arial"/>
              <a:ea typeface="Arial"/>
              <a:cs typeface="Arial"/>
              <a:sym typeface="Arial"/>
            </a:endParaRPr>
          </a:p>
          <a:p>
            <a:pPr indent="-215900" lvl="0" marL="342900" rtl="0" algn="l">
              <a:spcBef>
                <a:spcPts val="400"/>
              </a:spcBef>
              <a:spcAft>
                <a:spcPts val="0"/>
              </a:spcAft>
              <a:buClr>
                <a:schemeClr val="lt2"/>
              </a:buClr>
              <a:buSzPts val="2000"/>
              <a:buFont typeface="Calibri"/>
              <a:buNone/>
            </a:pPr>
            <a:r>
              <a:t/>
            </a:r>
            <a:endParaRPr b="1" sz="2000">
              <a:solidFill>
                <a:schemeClr val="dk1"/>
              </a:solidFill>
              <a:latin typeface="Arial"/>
              <a:ea typeface="Arial"/>
              <a:cs typeface="Arial"/>
              <a:sym typeface="Arial"/>
            </a:endParaRPr>
          </a:p>
          <a:p>
            <a:pPr indent="-215900" lvl="0" marL="342900" rtl="0" algn="l">
              <a:spcBef>
                <a:spcPts val="400"/>
              </a:spcBef>
              <a:spcAft>
                <a:spcPts val="0"/>
              </a:spcAft>
              <a:buClr>
                <a:schemeClr val="lt2"/>
              </a:buClr>
              <a:buSzPts val="2000"/>
              <a:buFont typeface="Calibri"/>
              <a:buNone/>
            </a:pPr>
            <a:r>
              <a:t/>
            </a:r>
            <a:endParaRPr b="1" sz="2000">
              <a:solidFill>
                <a:schemeClr val="dk1"/>
              </a:solidFill>
              <a:latin typeface="Arial"/>
              <a:ea typeface="Arial"/>
              <a:cs typeface="Arial"/>
              <a:sym typeface="Arial"/>
            </a:endParaRPr>
          </a:p>
          <a:p>
            <a:pPr indent="0" lvl="0" marL="0" rtl="0" algn="l">
              <a:spcBef>
                <a:spcPts val="400"/>
              </a:spcBef>
              <a:spcAft>
                <a:spcPts val="0"/>
              </a:spcAft>
              <a:buClr>
                <a:schemeClr val="dk1"/>
              </a:buClr>
              <a:buSzPts val="2000"/>
              <a:buNone/>
            </a:pPr>
            <a:r>
              <a:rPr b="1" lang="da-DK" sz="2000">
                <a:solidFill>
                  <a:schemeClr val="dk1"/>
                </a:solidFill>
                <a:latin typeface="Arial"/>
                <a:ea typeface="Arial"/>
                <a:cs typeface="Arial"/>
                <a:sym typeface="Arial"/>
              </a:rPr>
              <a:t>Fremtidige telemedicinske løsninger = behov for nationale aftaler om finansiering</a:t>
            </a:r>
            <a:endParaRPr/>
          </a:p>
          <a:p>
            <a:pPr indent="-215900" lvl="0" marL="342900" rtl="0" algn="l">
              <a:spcBef>
                <a:spcPts val="400"/>
              </a:spcBef>
              <a:spcAft>
                <a:spcPts val="0"/>
              </a:spcAft>
              <a:buClr>
                <a:schemeClr val="lt2"/>
              </a:buClr>
              <a:buSzPts val="2000"/>
              <a:buFont typeface="Calibri"/>
              <a:buNone/>
            </a:pPr>
            <a:r>
              <a:t/>
            </a:r>
            <a:endParaRPr b="1" sz="2000">
              <a:solidFill>
                <a:schemeClr val="dk1"/>
              </a:solidFill>
              <a:latin typeface="Arial"/>
              <a:ea typeface="Arial"/>
              <a:cs typeface="Arial"/>
              <a:sym typeface="Arial"/>
            </a:endParaRPr>
          </a:p>
          <a:p>
            <a:pPr indent="-215900" lvl="0" marL="342900" rtl="0" algn="l">
              <a:spcBef>
                <a:spcPts val="400"/>
              </a:spcBef>
              <a:spcAft>
                <a:spcPts val="0"/>
              </a:spcAft>
              <a:buClr>
                <a:schemeClr val="lt2"/>
              </a:buClr>
              <a:buSzPts val="2000"/>
              <a:buFont typeface="Calibri"/>
              <a:buNone/>
            </a:pPr>
            <a:r>
              <a:t/>
            </a:r>
            <a:endParaRPr b="1" sz="2000">
              <a:solidFill>
                <a:schemeClr val="dk1"/>
              </a:solidFill>
              <a:latin typeface="Arial"/>
              <a:ea typeface="Arial"/>
              <a:cs typeface="Arial"/>
              <a:sym typeface="Arial"/>
            </a:endParaRPr>
          </a:p>
          <a:p>
            <a:pPr indent="0" lvl="0" marL="0" rtl="0" algn="l">
              <a:spcBef>
                <a:spcPts val="640"/>
              </a:spcBef>
              <a:spcAft>
                <a:spcPts val="0"/>
              </a:spcAft>
              <a:buClr>
                <a:schemeClr val="lt2"/>
              </a:buClr>
              <a:buSzPts val="3200"/>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
          <p:cNvSpPr txBox="1"/>
          <p:nvPr>
            <p:ph type="title"/>
          </p:nvPr>
        </p:nvSpPr>
        <p:spPr>
          <a:xfrm>
            <a:off x="250691" y="731837"/>
            <a:ext cx="8517962" cy="351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2F516D"/>
              </a:buClr>
              <a:buSzPct val="100000"/>
              <a:buFont typeface="Calibri"/>
              <a:buNone/>
            </a:pPr>
            <a:r>
              <a:rPr lang="da-DK"/>
              <a:t>Den politiske agenda </a:t>
            </a:r>
            <a:br>
              <a:rPr lang="da-DK"/>
            </a:br>
            <a:r>
              <a:rPr lang="da-DK"/>
              <a:t>– telemedicin er en del af de nationale strategier for digital sundhed </a:t>
            </a:r>
            <a:endParaRPr/>
          </a:p>
        </p:txBody>
      </p:sp>
      <p:sp>
        <p:nvSpPr>
          <p:cNvPr id="500" name="Google Shape;500;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501" name="Google Shape;50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a-DK">
                <a:latin typeface="Corbel"/>
                <a:ea typeface="Corbel"/>
                <a:cs typeface="Corbel"/>
                <a:sym typeface="Corbel"/>
              </a:rPr>
              <a:t>‹#›</a:t>
            </a:fld>
            <a:endParaRPr>
              <a:latin typeface="Corbel"/>
              <a:ea typeface="Corbel"/>
              <a:cs typeface="Corbel"/>
              <a:sym typeface="Corbel"/>
            </a:endParaRPr>
          </a:p>
        </p:txBody>
      </p:sp>
      <p:pic>
        <p:nvPicPr>
          <p:cNvPr id="502" name="Google Shape;502;p8"/>
          <p:cNvPicPr preferRelativeResize="0"/>
          <p:nvPr/>
        </p:nvPicPr>
        <p:blipFill rotWithShape="1">
          <a:blip r:embed="rId3">
            <a:alphaModFix/>
          </a:blip>
          <a:srcRect b="0" l="0" r="0" t="0"/>
          <a:stretch/>
        </p:blipFill>
        <p:spPr>
          <a:xfrm>
            <a:off x="7152006" y="2807856"/>
            <a:ext cx="1526501" cy="2160000"/>
          </a:xfrm>
          <a:prstGeom prst="rect">
            <a:avLst/>
          </a:prstGeom>
          <a:noFill/>
          <a:ln>
            <a:noFill/>
          </a:ln>
        </p:spPr>
      </p:pic>
      <p:pic>
        <p:nvPicPr>
          <p:cNvPr descr="Forside af publikationen om sundhedsreformen" id="503" name="Google Shape;503;p8"/>
          <p:cNvPicPr preferRelativeResize="0"/>
          <p:nvPr/>
        </p:nvPicPr>
        <p:blipFill rotWithShape="1">
          <a:blip r:embed="rId4">
            <a:alphaModFix/>
          </a:blip>
          <a:srcRect b="0" l="0" r="0" t="0"/>
          <a:stretch/>
        </p:blipFill>
        <p:spPr>
          <a:xfrm>
            <a:off x="2618058" y="2807856"/>
            <a:ext cx="1524706" cy="2160000"/>
          </a:xfrm>
          <a:prstGeom prst="rect">
            <a:avLst/>
          </a:prstGeom>
          <a:noFill/>
          <a:ln>
            <a:noFill/>
          </a:ln>
        </p:spPr>
      </p:pic>
      <p:sp>
        <p:nvSpPr>
          <p:cNvPr id="504" name="Google Shape;504;p8"/>
          <p:cNvSpPr txBox="1"/>
          <p:nvPr/>
        </p:nvSpPr>
        <p:spPr>
          <a:xfrm>
            <a:off x="334151" y="1417480"/>
            <a:ext cx="83542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600">
                <a:solidFill>
                  <a:schemeClr val="lt1"/>
                </a:solidFill>
                <a:latin typeface="Arial"/>
                <a:ea typeface="Arial"/>
                <a:cs typeface="Arial"/>
                <a:sym typeface="Arial"/>
              </a:rPr>
              <a:t>Telemedicin er en forudsætning for sundhedsvæsenets bæredygtighed i de kommende årtier. </a:t>
            </a:r>
            <a:endParaRPr/>
          </a:p>
          <a:p>
            <a:pPr indent="0" lvl="0" marL="0" marR="0" rtl="0" algn="l">
              <a:spcBef>
                <a:spcPts val="0"/>
              </a:spcBef>
              <a:spcAft>
                <a:spcPts val="0"/>
              </a:spcAft>
              <a:buNone/>
            </a:pPr>
            <a:r>
              <a:rPr lang="da-DK" sz="1600">
                <a:solidFill>
                  <a:schemeClr val="lt1"/>
                </a:solidFill>
                <a:latin typeface="Arial"/>
                <a:ea typeface="Arial"/>
                <a:cs typeface="Arial"/>
                <a:sym typeface="Arial"/>
              </a:rPr>
              <a:t>Ønske om omstilling til et mere nært sundhedsvæsen og til et sundhedsvæsen, hvor borgerne understøttes i selv at håndtere deres sygdom.</a:t>
            </a:r>
            <a:endParaRPr/>
          </a:p>
        </p:txBody>
      </p:sp>
      <p:pic>
        <p:nvPicPr>
          <p:cNvPr descr="Strategi for digital sundhed 2018-2022 - Regeringen.dk" id="505" name="Google Shape;505;p8"/>
          <p:cNvPicPr preferRelativeResize="0"/>
          <p:nvPr/>
        </p:nvPicPr>
        <p:blipFill rotWithShape="1">
          <a:blip r:embed="rId5">
            <a:alphaModFix/>
          </a:blip>
          <a:srcRect b="0" l="0" r="0" t="0"/>
          <a:stretch/>
        </p:blipFill>
        <p:spPr>
          <a:xfrm>
            <a:off x="405000" y="2699856"/>
            <a:ext cx="1669859" cy="2349000"/>
          </a:xfrm>
          <a:prstGeom prst="rect">
            <a:avLst/>
          </a:prstGeom>
          <a:noFill/>
          <a:ln>
            <a:noFill/>
          </a:ln>
        </p:spPr>
      </p:pic>
      <p:pic>
        <p:nvPicPr>
          <p:cNvPr id="506" name="Google Shape;506;p8"/>
          <p:cNvPicPr preferRelativeResize="0"/>
          <p:nvPr/>
        </p:nvPicPr>
        <p:blipFill rotWithShape="1">
          <a:blip r:embed="rId6">
            <a:alphaModFix/>
          </a:blip>
          <a:srcRect b="0" l="0" r="0" t="0"/>
          <a:stretch/>
        </p:blipFill>
        <p:spPr>
          <a:xfrm>
            <a:off x="4800328" y="2807856"/>
            <a:ext cx="1645258" cy="2160000"/>
          </a:xfrm>
          <a:prstGeom prst="rect">
            <a:avLst/>
          </a:prstGeom>
          <a:noFill/>
          <a:ln>
            <a:noFill/>
          </a:ln>
        </p:spPr>
      </p:pic>
      <p:sp>
        <p:nvSpPr>
          <p:cNvPr id="507" name="Google Shape;507;p8"/>
          <p:cNvSpPr txBox="1"/>
          <p:nvPr/>
        </p:nvSpPr>
        <p:spPr>
          <a:xfrm>
            <a:off x="395991" y="5009088"/>
            <a:ext cx="19532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200">
                <a:solidFill>
                  <a:schemeClr val="lt1"/>
                </a:solidFill>
                <a:latin typeface="Arial"/>
                <a:ea typeface="Arial"/>
                <a:cs typeface="Arial"/>
                <a:sym typeface="Arial"/>
              </a:rPr>
              <a:t>Strategi for Digital Sundhed 2018 - 2024</a:t>
            </a:r>
            <a:endParaRPr/>
          </a:p>
        </p:txBody>
      </p:sp>
      <p:sp>
        <p:nvSpPr>
          <p:cNvPr id="508" name="Google Shape;508;p8"/>
          <p:cNvSpPr txBox="1"/>
          <p:nvPr/>
        </p:nvSpPr>
        <p:spPr>
          <a:xfrm>
            <a:off x="2553930" y="5019381"/>
            <a:ext cx="16092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200">
                <a:solidFill>
                  <a:schemeClr val="lt1"/>
                </a:solidFill>
                <a:latin typeface="Arial"/>
                <a:ea typeface="Arial"/>
                <a:cs typeface="Arial"/>
                <a:sym typeface="Arial"/>
              </a:rPr>
              <a:t>Sundhedsreformen</a:t>
            </a:r>
            <a:endParaRPr/>
          </a:p>
          <a:p>
            <a:pPr indent="0" lvl="0" marL="0" marR="0" rtl="0" algn="l">
              <a:spcBef>
                <a:spcPts val="0"/>
              </a:spcBef>
              <a:spcAft>
                <a:spcPts val="0"/>
              </a:spcAft>
              <a:buNone/>
            </a:pPr>
            <a:r>
              <a:rPr lang="da-DK" sz="1200">
                <a:solidFill>
                  <a:schemeClr val="lt1"/>
                </a:solidFill>
                <a:latin typeface="Arial"/>
                <a:ea typeface="Arial"/>
                <a:cs typeface="Arial"/>
                <a:sym typeface="Arial"/>
              </a:rPr>
              <a:t>Marts 2022</a:t>
            </a:r>
            <a:endParaRPr/>
          </a:p>
        </p:txBody>
      </p:sp>
      <p:sp>
        <p:nvSpPr>
          <p:cNvPr id="509" name="Google Shape;509;p8"/>
          <p:cNvSpPr txBox="1"/>
          <p:nvPr/>
        </p:nvSpPr>
        <p:spPr>
          <a:xfrm>
            <a:off x="4723920" y="5009088"/>
            <a:ext cx="17490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200">
                <a:solidFill>
                  <a:schemeClr val="lt1"/>
                </a:solidFill>
                <a:latin typeface="Arial"/>
                <a:ea typeface="Arial"/>
                <a:cs typeface="Arial"/>
                <a:sym typeface="Arial"/>
              </a:rPr>
              <a:t>Regeringens digitaliseringsstrategi</a:t>
            </a:r>
            <a:endParaRPr/>
          </a:p>
          <a:p>
            <a:pPr indent="0" lvl="0" marL="0" marR="0" rtl="0" algn="l">
              <a:spcBef>
                <a:spcPts val="0"/>
              </a:spcBef>
              <a:spcAft>
                <a:spcPts val="0"/>
              </a:spcAft>
              <a:buNone/>
            </a:pPr>
            <a:r>
              <a:rPr lang="da-DK" sz="1200">
                <a:solidFill>
                  <a:schemeClr val="lt1"/>
                </a:solidFill>
                <a:latin typeface="Arial"/>
                <a:ea typeface="Arial"/>
                <a:cs typeface="Arial"/>
                <a:sym typeface="Arial"/>
              </a:rPr>
              <a:t>Maj 2022</a:t>
            </a:r>
            <a:endParaRPr/>
          </a:p>
        </p:txBody>
      </p:sp>
      <p:sp>
        <p:nvSpPr>
          <p:cNvPr id="510" name="Google Shape;510;p8"/>
          <p:cNvSpPr txBox="1"/>
          <p:nvPr/>
        </p:nvSpPr>
        <p:spPr>
          <a:xfrm>
            <a:off x="7074574" y="4996432"/>
            <a:ext cx="174908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a-DK" sz="1200">
                <a:solidFill>
                  <a:schemeClr val="lt1"/>
                </a:solidFill>
                <a:latin typeface="Arial"/>
                <a:ea typeface="Arial"/>
                <a:cs typeface="Arial"/>
                <a:sym typeface="Arial"/>
              </a:rPr>
              <a:t>Den fællesoffentlige digitaliseringsstrategi</a:t>
            </a:r>
            <a:endParaRPr/>
          </a:p>
          <a:p>
            <a:pPr indent="0" lvl="0" marL="0" marR="0" rtl="0" algn="l">
              <a:spcBef>
                <a:spcPts val="0"/>
              </a:spcBef>
              <a:spcAft>
                <a:spcPts val="0"/>
              </a:spcAft>
              <a:buNone/>
            </a:pPr>
            <a:r>
              <a:rPr lang="da-DK" sz="1200">
                <a:solidFill>
                  <a:schemeClr val="lt1"/>
                </a:solidFill>
                <a:latin typeface="Arial"/>
                <a:ea typeface="Arial"/>
                <a:cs typeface="Arial"/>
                <a:sym typeface="Arial"/>
              </a:rPr>
              <a:t>Juni 2022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9"/>
          <p:cNvPicPr preferRelativeResize="0"/>
          <p:nvPr/>
        </p:nvPicPr>
        <p:blipFill rotWithShape="1">
          <a:blip r:embed="rId3">
            <a:alphaModFix/>
          </a:blip>
          <a:srcRect b="0" l="0" r="0" t="0"/>
          <a:stretch/>
        </p:blipFill>
        <p:spPr>
          <a:xfrm>
            <a:off x="-1752099" y="0"/>
            <a:ext cx="9248309" cy="8069149"/>
          </a:xfrm>
          <a:prstGeom prst="rect">
            <a:avLst/>
          </a:prstGeom>
          <a:noFill/>
          <a:ln>
            <a:noFill/>
          </a:ln>
        </p:spPr>
      </p:pic>
      <p:sp>
        <p:nvSpPr>
          <p:cNvPr id="517" name="Google Shape;51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da-DK"/>
              <a:t>‹#›</a:t>
            </a:fld>
            <a:endParaRPr/>
          </a:p>
        </p:txBody>
      </p:sp>
      <p:sp>
        <p:nvSpPr>
          <p:cNvPr id="518" name="Google Shape;518;p9"/>
          <p:cNvSpPr txBox="1"/>
          <p:nvPr>
            <p:ph type="title"/>
          </p:nvPr>
        </p:nvSpPr>
        <p:spPr>
          <a:xfrm>
            <a:off x="3913331" y="0"/>
            <a:ext cx="9021688" cy="73183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F516D"/>
              </a:buClr>
              <a:buSzPts val="4000"/>
              <a:buFont typeface="Calibri"/>
              <a:buNone/>
            </a:pPr>
            <a:r>
              <a:rPr lang="da-DK" sz="4000"/>
              <a:t>FOKUS PÅ </a:t>
            </a:r>
            <a:r>
              <a:rPr b="1" lang="da-DK" sz="4000"/>
              <a:t>INNOVATION</a:t>
            </a:r>
            <a:endParaRPr/>
          </a:p>
        </p:txBody>
      </p:sp>
      <p:sp>
        <p:nvSpPr>
          <p:cNvPr id="519" name="Google Shape;519;p9"/>
          <p:cNvSpPr/>
          <p:nvPr/>
        </p:nvSpPr>
        <p:spPr>
          <a:xfrm>
            <a:off x="7000782" y="908720"/>
            <a:ext cx="2133600" cy="521744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9"/>
          <p:cNvSpPr txBox="1"/>
          <p:nvPr>
            <p:ph idx="2" type="body"/>
          </p:nvPr>
        </p:nvSpPr>
        <p:spPr>
          <a:xfrm>
            <a:off x="5220072" y="4077072"/>
            <a:ext cx="3778895" cy="2644403"/>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chemeClr val="dk1"/>
              </a:buClr>
              <a:buSzPts val="1600"/>
              <a:buChar char="•"/>
            </a:pPr>
            <a:r>
              <a:rPr lang="da-DK" sz="1600"/>
              <a:t>Vi indgår i innovative partnerskaber med forskningsinstitutioner og leverandører</a:t>
            </a:r>
            <a:endParaRPr/>
          </a:p>
          <a:p>
            <a:pPr indent="-285750" lvl="1" marL="742950" rtl="0" algn="just">
              <a:lnSpc>
                <a:spcPct val="90000"/>
              </a:lnSpc>
              <a:spcBef>
                <a:spcPts val="320"/>
              </a:spcBef>
              <a:spcAft>
                <a:spcPts val="0"/>
              </a:spcAft>
              <a:buClr>
                <a:schemeClr val="dk1"/>
              </a:buClr>
              <a:buSzPts val="1600"/>
              <a:buChar char="–"/>
            </a:pPr>
            <a:r>
              <a:rPr lang="da-DK" sz="1600"/>
              <a:t>Prædiktive algoritmer</a:t>
            </a:r>
            <a:endParaRPr/>
          </a:p>
          <a:p>
            <a:pPr indent="-285750" lvl="1" marL="742950" rtl="0" algn="just">
              <a:lnSpc>
                <a:spcPct val="90000"/>
              </a:lnSpc>
              <a:spcBef>
                <a:spcPts val="320"/>
              </a:spcBef>
              <a:spcAft>
                <a:spcPts val="0"/>
              </a:spcAft>
              <a:buClr>
                <a:schemeClr val="dk1"/>
              </a:buClr>
              <a:buSzPts val="1600"/>
              <a:buChar char="–"/>
            </a:pPr>
            <a:r>
              <a:rPr lang="da-DK" sz="1600"/>
              <a:t>Kunstig intelligens</a:t>
            </a:r>
            <a:endParaRPr/>
          </a:p>
          <a:p>
            <a:pPr indent="-241300" lvl="0" marL="342900" rtl="0" algn="just">
              <a:lnSpc>
                <a:spcPct val="90000"/>
              </a:lnSpc>
              <a:spcBef>
                <a:spcPts val="320"/>
              </a:spcBef>
              <a:spcAft>
                <a:spcPts val="0"/>
              </a:spcAft>
              <a:buClr>
                <a:schemeClr val="dk1"/>
              </a:buClr>
              <a:buSzPts val="1600"/>
              <a:buNone/>
            </a:pPr>
            <a:r>
              <a:t/>
            </a:r>
            <a:endParaRPr sz="1600"/>
          </a:p>
          <a:p>
            <a:pPr indent="-342900" lvl="0" marL="342900" rtl="0" algn="just">
              <a:lnSpc>
                <a:spcPct val="90000"/>
              </a:lnSpc>
              <a:spcBef>
                <a:spcPts val="320"/>
              </a:spcBef>
              <a:spcAft>
                <a:spcPts val="0"/>
              </a:spcAft>
              <a:buClr>
                <a:schemeClr val="dk1"/>
              </a:buClr>
              <a:buSzPts val="1600"/>
              <a:buChar char="•"/>
            </a:pPr>
            <a:r>
              <a:rPr lang="da-DK" sz="1600"/>
              <a:t>Vi hjælper til videndeling nationalt og internationalt</a:t>
            </a:r>
            <a:endParaRPr/>
          </a:p>
        </p:txBody>
      </p:sp>
      <p:sp>
        <p:nvSpPr>
          <p:cNvPr id="521" name="Google Shape;521;p9"/>
          <p:cNvSpPr txBox="1"/>
          <p:nvPr/>
        </p:nvSpPr>
        <p:spPr>
          <a:xfrm rot="996837">
            <a:off x="5227111" y="2231464"/>
            <a:ext cx="3744415" cy="83099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da-DK" sz="1600">
                <a:solidFill>
                  <a:schemeClr val="dk1"/>
                </a:solidFill>
                <a:latin typeface="Calibri"/>
                <a:ea typeface="Calibri"/>
                <a:cs typeface="Calibri"/>
                <a:sym typeface="Calibri"/>
              </a:rPr>
              <a:t>”Hvis resten af mine sygdomme kan blive koblet på telemedicinudstyret, så ville det være perfekt. Den er jeg helt med på!”</a:t>
            </a:r>
            <a:endParaRPr sz="1600">
              <a:solidFill>
                <a:schemeClr val="dk1"/>
              </a:solidFill>
              <a:latin typeface="Calibri"/>
              <a:ea typeface="Calibri"/>
              <a:cs typeface="Calibri"/>
              <a:sym typeface="Calibri"/>
            </a:endParaRPr>
          </a:p>
        </p:txBody>
      </p:sp>
      <p:sp>
        <p:nvSpPr>
          <p:cNvPr id="522" name="Google Shape;522;p9"/>
          <p:cNvSpPr txBox="1"/>
          <p:nvPr/>
        </p:nvSpPr>
        <p:spPr>
          <a:xfrm rot="-796248">
            <a:off x="835215" y="3823424"/>
            <a:ext cx="4392489" cy="1477328"/>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da-DK" sz="1800">
                <a:solidFill>
                  <a:schemeClr val="dk1"/>
                </a:solidFill>
                <a:latin typeface="Calibri"/>
                <a:ea typeface="Calibri"/>
                <a:cs typeface="Calibri"/>
                <a:sym typeface="Calibri"/>
              </a:rPr>
              <a:t>”Jeg har et stort ønske om, hvornår jeg får koblet mine andre sygdomme på mit telemedicinudstyr. Jeg håber på, at andre som jeg, får tilbudt det samme og ønsker sig det samme”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nk">
  <a:themeElements>
    <a:clrScheme name="RegionNordjylland_Rød">
      <a:dk1>
        <a:srgbClr val="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ontortema">
  <a:themeElements>
    <a:clrScheme name="Kont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nk">
  <a:themeElements>
    <a:clrScheme name="RegionNordjylland_Rød">
      <a:dk1>
        <a:srgbClr val="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Kontortema">
  <a:themeElements>
    <a:clrScheme name="Kont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2021-09-20T14:30:35Z</dcterms:created>
  <dc:creator>Ria Thaarup Høegh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0x010100B3349EBAC0DF1543AFBF45461CFFFAD6</vt:lpwstr>
  </property>
</Properties>
</file>