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8" r:id="rId4"/>
    <p:sldMasterId id="214748367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12192000"/>
  <p:notesSz cx="6797675" cy="9926625"/>
  <p:embeddedFontLst>
    <p:embeddedFont>
      <p:font typeface="Titillium Web"/>
      <p:regular r:id="rId19"/>
      <p:bold r:id="rId20"/>
      <p:italic r:id="rId21"/>
      <p:boldItalic r:id="rId22"/>
    </p:embeddedFont>
    <p:embeddedFont>
      <p:font typeface="Quattrocento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gkWvvJybdOUetnsJ8PFbxVa4J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TitilliumWeb-bold.fntdata"/><Relationship Id="rId22" Type="http://schemas.openxmlformats.org/officeDocument/2006/relationships/font" Target="fonts/TitilliumWeb-boldItalic.fntdata"/><Relationship Id="rId21" Type="http://schemas.openxmlformats.org/officeDocument/2006/relationships/font" Target="fonts/TitilliumWeb-italic.fntdata"/><Relationship Id="rId24" Type="http://schemas.openxmlformats.org/officeDocument/2006/relationships/font" Target="fonts/QuattrocentoSans-bold.fntdata"/><Relationship Id="rId23" Type="http://schemas.openxmlformats.org/officeDocument/2006/relationships/font" Target="fonts/QuattrocentoSa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font" Target="fonts/QuattrocentoSans-boldItalic.fntdata"/><Relationship Id="rId25" Type="http://schemas.openxmlformats.org/officeDocument/2006/relationships/font" Target="fonts/QuattrocentoSans-italic.fntdata"/><Relationship Id="rId27" Type="http://customschemas.google.com/relationships/presentationmetadata" Target="metadata"/><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TitilliumWeb-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633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6332"/>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3"/>
            <a:ext cx="2945659" cy="49633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da-DK"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1: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1: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da-DK"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0: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10: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11: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1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12: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1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2: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2: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3: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sz="1400">
                <a:solidFill>
                  <a:schemeClr val="lt1"/>
                </a:solidFill>
                <a:latin typeface="Calibri"/>
                <a:ea typeface="Calibri"/>
                <a:cs typeface="Calibri"/>
                <a:sym typeface="Calibri"/>
              </a:rPr>
              <a:t>Digitalisering er ikke et mål i sig selv, men bidrager til at understøtte Region Nordjyllands forretningsmål, som formuleret i den strategiske fortælling, fokusområderne og fællesnationale strategier. Det er således forretningsstrategier og mål, som danner rammen om de tiltag, som </a:t>
            </a:r>
            <a:r>
              <a:rPr i="1" lang="da-DK" sz="1400">
                <a:solidFill>
                  <a:schemeClr val="lt1"/>
                </a:solidFill>
                <a:latin typeface="Calibri"/>
                <a:ea typeface="Calibri"/>
                <a:cs typeface="Calibri"/>
                <a:sym typeface="Calibri"/>
              </a:rPr>
              <a:t>Digitalisering og IT</a:t>
            </a:r>
            <a:r>
              <a:rPr lang="da-DK" sz="1400">
                <a:solidFill>
                  <a:schemeClr val="lt1"/>
                </a:solidFill>
                <a:latin typeface="Calibri"/>
                <a:ea typeface="Calibri"/>
                <a:cs typeface="Calibri"/>
                <a:sym typeface="Calibri"/>
              </a:rPr>
              <a:t> iværksætter. Ligeledes er det forretningsstrategi og mål, som er det fælles udgangspunkt for samarbejdet om digitalisering i Region Nordjylland. Digitalisering skal til hver tid understøtte den strategiske retning, som regionen sætter.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da-DK" sz="1200"/>
              <a:t>Digitalisering sker på alle niveauer og den skal være sammenhængende, også for at spare penge i hele væsnet – ting skal løses i det rette niveau og have fokus på at skabe værdi for borgeren</a:t>
            </a:r>
            <a:endParaRPr/>
          </a:p>
          <a:p>
            <a:pPr indent="0" lvl="0" marL="0" rtl="0" algn="l">
              <a:spcBef>
                <a:spcPts val="0"/>
              </a:spcBef>
              <a:spcAft>
                <a:spcPts val="0"/>
              </a:spcAft>
              <a:buNone/>
            </a:pPr>
            <a:r>
              <a:t/>
            </a:r>
            <a:endParaRPr sz="1200"/>
          </a:p>
          <a:p>
            <a:pPr indent="0" lvl="0" marL="0" marR="0" rtl="0" algn="l">
              <a:lnSpc>
                <a:spcPct val="100000"/>
              </a:lnSpc>
              <a:spcBef>
                <a:spcPts val="0"/>
              </a:spcBef>
              <a:spcAft>
                <a:spcPts val="0"/>
              </a:spcAft>
              <a:buClr>
                <a:schemeClr val="lt1"/>
              </a:buClr>
              <a:buSzPts val="1200"/>
              <a:buFont typeface="Calibri"/>
              <a:buNone/>
            </a:pPr>
            <a:r>
              <a:rPr lang="da-DK" sz="1200">
                <a:solidFill>
                  <a:schemeClr val="lt1"/>
                </a:solidFill>
                <a:latin typeface="Calibri"/>
                <a:ea typeface="Calibri"/>
                <a:cs typeface="Calibri"/>
                <a:sym typeface="Calibri"/>
              </a:rPr>
              <a:t>Digitalisering skal have ophæng i regionale, fællesregionale og fællesoffentlige strategier. Digitalisering er således ikke en strategi i sig selv, men skal bruges som et værktøj til at nå andre strategiske mål. På den måde kommer digitalisering ikke i konflikt med andre hensigter, men indarbejdes i eksisterende handleplaner.</a:t>
            </a:r>
            <a:endParaRPr/>
          </a:p>
          <a:p>
            <a:pPr indent="0" lvl="0" marL="0" rtl="0" algn="l">
              <a:spcBef>
                <a:spcPts val="0"/>
              </a:spcBef>
              <a:spcAft>
                <a:spcPts val="0"/>
              </a:spcAft>
              <a:buNone/>
            </a:pPr>
            <a:r>
              <a:t/>
            </a:r>
            <a:endParaRPr sz="1200"/>
          </a:p>
          <a:p>
            <a:pPr indent="0" lvl="0" marL="0" rtl="0" algn="l">
              <a:spcBef>
                <a:spcPts val="0"/>
              </a:spcBef>
              <a:spcAft>
                <a:spcPts val="0"/>
              </a:spcAft>
              <a:buNone/>
            </a:pPr>
            <a:r>
              <a:rPr lang="da-DK" sz="1200"/>
              <a:t>RN prioriteret samarbejdet nationalt, fællesregionalt og i vestdanmark meget højt og mener at de store udfordringer og investeringer skal løses i fællesskab, lokale fokusere vi på at skabe værdi for regionens hospitaler og virksomheder, en værdiskabelse der handler om at de kan løse deres kerneopgave bedre.</a:t>
            </a:r>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a:p>
        </p:txBody>
      </p:sp>
      <p:sp>
        <p:nvSpPr>
          <p:cNvPr id="324" name="Google Shape;324;p3: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da-DK"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4: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5: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5: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da-DK"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p6: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Journa fra sygehusl: </a:t>
            </a:r>
            <a:endParaRPr/>
          </a:p>
          <a:p>
            <a:pPr indent="0" lvl="0" marL="0" rtl="0" algn="l">
              <a:spcBef>
                <a:spcPts val="0"/>
              </a:spcBef>
              <a:spcAft>
                <a:spcPts val="0"/>
              </a:spcAft>
              <a:buNone/>
            </a:pPr>
            <a:r>
              <a:rPr lang="da-DK"/>
              <a:t>December 2013: 14 dages forsinkelse</a:t>
            </a:r>
            <a:endParaRPr/>
          </a:p>
          <a:p>
            <a:pPr indent="0" lvl="0" marL="0" rtl="0" algn="l">
              <a:spcBef>
                <a:spcPts val="0"/>
              </a:spcBef>
              <a:spcAft>
                <a:spcPts val="0"/>
              </a:spcAft>
              <a:buNone/>
            </a:pPr>
            <a:r>
              <a:rPr lang="da-DK"/>
              <a:t>Oktober 2022: 1-3 gange i døgnet</a:t>
            </a:r>
            <a:endParaRPr/>
          </a:p>
          <a:p>
            <a:pPr indent="0" lvl="0" marL="0" rtl="0" algn="l">
              <a:spcBef>
                <a:spcPts val="0"/>
              </a:spcBef>
              <a:spcAft>
                <a:spcPts val="0"/>
              </a:spcAft>
              <a:buNone/>
            </a:pPr>
            <a:r>
              <a:rPr lang="da-DK"/>
              <a:t>Laboratoriesvar:</a:t>
            </a:r>
            <a:endParaRPr/>
          </a:p>
          <a:p>
            <a:pPr indent="0" lvl="0" marL="0" rtl="0" algn="l">
              <a:spcBef>
                <a:spcPts val="0"/>
              </a:spcBef>
              <a:spcAft>
                <a:spcPts val="0"/>
              </a:spcAft>
              <a:buNone/>
            </a:pPr>
            <a:r>
              <a:rPr lang="da-DK"/>
              <a:t>Hyppigste anvendte kilde: 100 mio. opslag i 2021</a:t>
            </a:r>
            <a:endParaRPr/>
          </a:p>
          <a:p>
            <a:pPr indent="0" lvl="0" marL="0" rtl="0" algn="l">
              <a:spcBef>
                <a:spcPts val="0"/>
              </a:spcBef>
              <a:spcAft>
                <a:spcPts val="0"/>
              </a:spcAft>
              <a:buNone/>
            </a:pPr>
            <a:r>
              <a:rPr lang="da-DK"/>
              <a:t>Overføres straks</a:t>
            </a:r>
            <a:endParaRPr/>
          </a:p>
          <a:p>
            <a:pPr indent="0" lvl="0" marL="0" rtl="0" algn="l">
              <a:spcBef>
                <a:spcPts val="0"/>
              </a:spcBef>
              <a:spcAft>
                <a:spcPts val="0"/>
              </a:spcAft>
              <a:buNone/>
            </a:pPr>
            <a:r>
              <a:t/>
            </a:r>
            <a:endParaRPr/>
          </a:p>
        </p:txBody>
      </p:sp>
      <p:sp>
        <p:nvSpPr>
          <p:cNvPr id="389" name="Google Shape;389;p6: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da-DK"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7: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b="1" lang="da-DK"/>
              <a:t>Digitalisering af specialerne</a:t>
            </a:r>
            <a:r>
              <a:rPr lang="da-DK"/>
              <a:t>: </a:t>
            </a:r>
            <a:r>
              <a:rPr lang="da-DK" sz="1200"/>
              <a:t>Grundlæggende digitalisering af et kliniske speciale eller arbejdsområder (mono eller tværsektorielt) er en forudsætning for at kunne samarbejde virtuelt, for at kunne automatisere og for at kunne aktivere AI på et modent tidspunkt. Samtidig er det også et grundlæggende behov for at kunne udnytte globaliseringen og få opgaver løst ude i verdenen som fx røntgen, patologi, øjne og diagnostik generelt.</a:t>
            </a:r>
            <a:endParaRPr/>
          </a:p>
          <a:p>
            <a:pPr indent="0" lvl="0" marL="0" marR="0" rtl="0" algn="l">
              <a:lnSpc>
                <a:spcPct val="100000"/>
              </a:lnSpc>
              <a:spcBef>
                <a:spcPts val="0"/>
              </a:spcBef>
              <a:spcAft>
                <a:spcPts val="0"/>
              </a:spcAft>
              <a:buClr>
                <a:schemeClr val="dk1"/>
              </a:buClr>
              <a:buSzPts val="1200"/>
              <a:buFont typeface="Calibri"/>
              <a:buNone/>
            </a:pPr>
            <a:r>
              <a:t/>
            </a:r>
            <a:endParaRPr b="1" sz="12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lang="da-DK" sz="1200">
                <a:latin typeface="Arial"/>
                <a:ea typeface="Arial"/>
                <a:cs typeface="Arial"/>
                <a:sym typeface="Arial"/>
              </a:rPr>
              <a:t>Telemedicin (FUT= Fælles Udvikling af Telemedicin)): </a:t>
            </a:r>
            <a:r>
              <a:rPr b="0" lang="da-DK" sz="1200">
                <a:latin typeface="Arial"/>
                <a:ea typeface="Arial"/>
                <a:cs typeface="Arial"/>
                <a:sym typeface="Arial"/>
              </a:rPr>
              <a:t>De t</a:t>
            </a:r>
            <a:r>
              <a:rPr b="0" lang="da-DK" sz="1800">
                <a:latin typeface="Calibri"/>
                <a:ea typeface="Calibri"/>
                <a:cs typeface="Calibri"/>
                <a:sym typeface="Calibri"/>
              </a:rPr>
              <a:t>elemedicinske </a:t>
            </a:r>
            <a:r>
              <a:rPr lang="da-DK" sz="1800">
                <a:latin typeface="Calibri"/>
                <a:ea typeface="Calibri"/>
                <a:cs typeface="Calibri"/>
                <a:sym typeface="Calibri"/>
              </a:rPr>
              <a:t>løsninger giver patienter med for eksempel kronisk sygdom mulighed for at monitorere deres egen sundhedstilstand derhjemme ved at kunne måle blodtryk, infektionstal eller vægt. Sundhedspersonale kan gennemgå og vurdere resultaterne og kontakte patienten, hvis der er behov for yderligere behandling. Der er implementeret flere telemedicinske tilbud i RN: TeleCare Nords hjemmemonitorering for patienter med KOL og hjertesvigt er de mest kendte, men også Telemedicinsk Sårvurdering.</a:t>
            </a:r>
            <a:endParaRPr/>
          </a:p>
          <a:p>
            <a:pPr indent="0" lvl="0" marL="0" marR="0" rtl="0" algn="l">
              <a:lnSpc>
                <a:spcPct val="100000"/>
              </a:lnSpc>
              <a:spcBef>
                <a:spcPts val="0"/>
              </a:spcBef>
              <a:spcAft>
                <a:spcPts val="0"/>
              </a:spcAft>
              <a:buClr>
                <a:schemeClr val="dk1"/>
              </a:buClr>
              <a:buSzPts val="1200"/>
              <a:buFont typeface="Calibri"/>
              <a:buNone/>
            </a:pPr>
            <a:r>
              <a:t/>
            </a:r>
            <a:endParaRPr b="1" sz="12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lang="da-DK" sz="1200">
                <a:latin typeface="Arial"/>
                <a:ea typeface="Arial"/>
                <a:cs typeface="Arial"/>
                <a:sym typeface="Arial"/>
              </a:rPr>
              <a:t>Virtuel Reality (VR/XR): </a:t>
            </a:r>
            <a:r>
              <a:rPr lang="da-DK" sz="1200">
                <a:latin typeface="Arial"/>
                <a:ea typeface="Arial"/>
                <a:cs typeface="Arial"/>
                <a:sym typeface="Arial"/>
              </a:rPr>
              <a:t>Teknologier som fx IoT, AI og biohacking skaber tryghed for borgere, der tilbydes automatiseret monitorering med forbundne enheder, som overvåger borgerens generelle sundhed, kritiske kropssignaler og velvære i realtid.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da-DK" sz="1200" u="none" cap="none" strike="noStrike">
                <a:solidFill>
                  <a:srgbClr val="000000"/>
                </a:solidFill>
                <a:latin typeface="Arial"/>
                <a:ea typeface="Arial"/>
                <a:cs typeface="Arial"/>
                <a:sym typeface="Arial"/>
              </a:rPr>
              <a:t>Patientrapporterede oplysninger (PRO):  </a:t>
            </a:r>
            <a:r>
              <a:rPr b="0" i="0" lang="da-DK" sz="1200" u="none" cap="none" strike="noStrike">
                <a:solidFill>
                  <a:srgbClr val="000000"/>
                </a:solidFill>
                <a:latin typeface="Arial"/>
                <a:ea typeface="Arial"/>
                <a:cs typeface="Arial"/>
                <a:sym typeface="Arial"/>
              </a:rPr>
              <a:t>Med PRO indrapporterer patienter relevante sundhedsoplysninger fra eget hjem til sundhedsvæsenet, og løsningen kan være med til at reducere unødige kontrolbesøg i sundhedsvæsenet.</a:t>
            </a:r>
            <a:r>
              <a:rPr lang="da-DK" sz="1800">
                <a:latin typeface="Calibri"/>
                <a:ea typeface="Calibri"/>
                <a:cs typeface="Calibri"/>
                <a:sym typeface="Calibri"/>
              </a:rPr>
              <a:t>PRO-data understøtter at patienter i højere grad kan behandles hjemme, forbedret kommunikationen mellem patienten og sundhedspersonalet og vurdering af hvornår der er brug for at se borgeren til en fysisk konsultation.</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rgbClr val="000000"/>
              </a:buClr>
              <a:buSzPts val="1200"/>
              <a:buFont typeface="Arial"/>
              <a:buNone/>
            </a:pPr>
            <a:r>
              <a:rPr b="1" i="0" lang="da-DK" sz="1200" u="none" cap="none" strike="noStrike">
                <a:solidFill>
                  <a:srgbClr val="000000"/>
                </a:solidFill>
                <a:latin typeface="Arial"/>
                <a:ea typeface="Arial"/>
                <a:cs typeface="Arial"/>
                <a:sym typeface="Arial"/>
              </a:rPr>
              <a:t>Mobilitet: </a:t>
            </a:r>
            <a:r>
              <a:rPr b="0" i="0" lang="da-DK" sz="1200" u="none" cap="none" strike="noStrike">
                <a:solidFill>
                  <a:srgbClr val="000000"/>
                </a:solidFill>
                <a:latin typeface="Arial"/>
                <a:ea typeface="Arial"/>
                <a:cs typeface="Arial"/>
                <a:sym typeface="Arial"/>
              </a:rPr>
              <a:t>Adgang til mobile devices gør, at sundhedspersonale altid har adgang til it-systemer via en telefon el. tablet ved hånden, får de fri bevægelighed på et hospital og det sikre mere fleksibilitet i varetagelsen af opgaver.</a:t>
            </a:r>
            <a:endParaRPr b="0" i="0" sz="1200" u="none" cap="none" strike="noStrike">
              <a:solidFill>
                <a:srgbClr val="000000"/>
              </a:solidFill>
              <a:latin typeface="Arial"/>
              <a:ea typeface="Arial"/>
              <a:cs typeface="Arial"/>
              <a:sym typeface="Arial"/>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rgbClr val="000000"/>
              </a:buClr>
              <a:buSzPts val="1200"/>
              <a:buFont typeface="Arial"/>
              <a:buNone/>
            </a:pPr>
            <a:r>
              <a:rPr b="1" i="0" lang="da-DK" sz="1200" u="none" cap="none" strike="noStrike">
                <a:solidFill>
                  <a:srgbClr val="000000"/>
                </a:solidFill>
                <a:latin typeface="Arial"/>
                <a:ea typeface="Arial"/>
                <a:cs typeface="Arial"/>
                <a:sym typeface="Arial"/>
              </a:rPr>
              <a:t>Talegenkendelse: </a:t>
            </a:r>
            <a:r>
              <a:rPr b="0" i="0" lang="da-DK" sz="1200" u="none" cap="none" strike="noStrike">
                <a:solidFill>
                  <a:srgbClr val="000000"/>
                </a:solidFill>
                <a:latin typeface="Arial"/>
                <a:ea typeface="Arial"/>
                <a:cs typeface="Arial"/>
                <a:sym typeface="Arial"/>
              </a:rPr>
              <a:t>Teknologien gør det muligt for sundhedspersonalet at indtale info om patienten direkte i den elektroniske patientjournal og dermed spare arbejdstid til fx journalisering.</a:t>
            </a:r>
            <a:endParaRPr b="0" i="0" sz="1200" u="none" cap="none" strike="noStrike">
              <a:solidFill>
                <a:srgbClr val="000000"/>
              </a:solidFill>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01" name="Google Shape;401;p7: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8: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p8: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200"/>
              <a:buFont typeface="Arial"/>
              <a:buNone/>
            </a:pPr>
            <a:r>
              <a:rPr b="1" i="0" lang="da-DK" sz="1200" u="none" cap="none" strike="noStrike">
                <a:solidFill>
                  <a:srgbClr val="000000"/>
                </a:solidFill>
                <a:latin typeface="Arial"/>
                <a:ea typeface="Arial"/>
                <a:cs typeface="Arial"/>
                <a:sym typeface="Arial"/>
              </a:rPr>
              <a:t>Kunstig intelligens:  </a:t>
            </a:r>
            <a:r>
              <a:rPr b="0" i="0" lang="da-DK" sz="1200" u="none" cap="none" strike="noStrike">
                <a:solidFill>
                  <a:srgbClr val="000000"/>
                </a:solidFill>
                <a:latin typeface="Arial"/>
                <a:ea typeface="Arial"/>
                <a:cs typeface="Arial"/>
                <a:sym typeface="Arial"/>
              </a:rPr>
              <a:t>Mulighederne med kunstig intelligens er utømmelige og </a:t>
            </a:r>
            <a:r>
              <a:rPr lang="da-DK" sz="1800">
                <a:latin typeface="Calibri"/>
                <a:ea typeface="Calibri"/>
                <a:cs typeface="Calibri"/>
                <a:sym typeface="Calibri"/>
              </a:rPr>
              <a:t>understøtter automatiserede beslutningsunderstøttelse til læger – fx ved diagnosticering og ved billedmateriale. Det er et området med det største potentiale over tid, og hvor modenheden og væksten er meget stor.</a:t>
            </a:r>
            <a:endParaRPr/>
          </a:p>
          <a:p>
            <a:pPr indent="0" lvl="0" marL="0" marR="0" rtl="0" algn="l">
              <a:lnSpc>
                <a:spcPct val="90000"/>
              </a:lnSpc>
              <a:spcBef>
                <a:spcPts val="630"/>
              </a:spcBef>
              <a:spcAft>
                <a:spcPts val="0"/>
              </a:spcAft>
              <a:buClr>
                <a:schemeClr val="dk1"/>
              </a:buClr>
              <a:buSzPts val="1200"/>
              <a:buFont typeface="Calibri"/>
              <a:buNone/>
            </a:pPr>
            <a:r>
              <a:t/>
            </a:r>
            <a:endParaRPr b="1" i="0" sz="1200" u="none" cap="none" strike="noStrike">
              <a:solidFill>
                <a:srgbClr val="000000"/>
              </a:solidFill>
              <a:latin typeface="Arial"/>
              <a:ea typeface="Arial"/>
              <a:cs typeface="Arial"/>
              <a:sym typeface="Arial"/>
            </a:endParaRPr>
          </a:p>
          <a:p>
            <a:pPr indent="0" lvl="0" marL="0" marR="0" rtl="0" algn="l">
              <a:lnSpc>
                <a:spcPct val="90000"/>
              </a:lnSpc>
              <a:spcBef>
                <a:spcPts val="420"/>
              </a:spcBef>
              <a:spcAft>
                <a:spcPts val="0"/>
              </a:spcAft>
              <a:buClr>
                <a:srgbClr val="000000"/>
              </a:buClr>
              <a:buSzPts val="1200"/>
              <a:buFont typeface="Arial"/>
              <a:buNone/>
            </a:pPr>
            <a:r>
              <a:rPr b="1" i="0" lang="da-DK" sz="1200" u="none" cap="none" strike="noStrike">
                <a:solidFill>
                  <a:srgbClr val="000000"/>
                </a:solidFill>
                <a:latin typeface="Arial"/>
                <a:ea typeface="Arial"/>
                <a:cs typeface="Arial"/>
                <a:sym typeface="Arial"/>
              </a:rPr>
              <a:t>Software- robotter og automatisering (RPA): </a:t>
            </a:r>
            <a:r>
              <a:rPr lang="da-DK">
                <a:solidFill>
                  <a:schemeClr val="lt1"/>
                </a:solidFill>
                <a:latin typeface="Arial"/>
                <a:ea typeface="Arial"/>
                <a:cs typeface="Arial"/>
                <a:sym typeface="Arial"/>
              </a:rPr>
              <a:t>Teknologiens mulighed for at skabe automatisering gør, at fagpersonalet kan fokusere på kerneopgaveløsning og særtilfælde frem for rutineopgaver og administration. </a:t>
            </a:r>
            <a:r>
              <a:rPr lang="da-DK" sz="1200">
                <a:solidFill>
                  <a:schemeClr val="lt1"/>
                </a:solidFill>
                <a:latin typeface="Arial"/>
                <a:ea typeface="Arial"/>
                <a:cs typeface="Arial"/>
                <a:sym typeface="Arial"/>
              </a:rPr>
              <a:t>Automatisering blev fuldt meget tæt i 2020 og 2021, og der kunne dokumenteres op til 80.000 frigjorte timer via 100 softwarerobotter, som genbruger data, hvor det allerede er registreret og valideret.</a:t>
            </a:r>
            <a:endParaRPr/>
          </a:p>
          <a:p>
            <a:pPr indent="0" lvl="0" marL="0" rtl="0" algn="l">
              <a:spcBef>
                <a:spcPts val="420"/>
              </a:spcBef>
              <a:spcAft>
                <a:spcPts val="0"/>
              </a:spcAft>
              <a:buNone/>
            </a:pPr>
            <a:r>
              <a:t/>
            </a:r>
            <a:endParaRPr/>
          </a:p>
          <a:p>
            <a:pPr indent="0" lvl="0" marL="0" marR="0" rtl="0" algn="l">
              <a:lnSpc>
                <a:spcPct val="100000"/>
              </a:lnSpc>
              <a:spcBef>
                <a:spcPts val="0"/>
              </a:spcBef>
              <a:spcAft>
                <a:spcPts val="0"/>
              </a:spcAft>
              <a:buClr>
                <a:srgbClr val="000000"/>
              </a:buClr>
              <a:buSzPts val="1200"/>
              <a:buFont typeface="Arial"/>
              <a:buNone/>
            </a:pPr>
            <a:r>
              <a:rPr b="1" i="0" lang="da-DK" sz="1200" u="none" cap="none" strike="noStrike">
                <a:solidFill>
                  <a:srgbClr val="000000"/>
                </a:solidFill>
                <a:latin typeface="Arial"/>
                <a:ea typeface="Arial"/>
                <a:cs typeface="Arial"/>
                <a:sym typeface="Arial"/>
              </a:rPr>
              <a:t>Avanceret digital sensorteknologi: </a:t>
            </a:r>
            <a:r>
              <a:rPr lang="da-DK" sz="1200">
                <a:solidFill>
                  <a:schemeClr val="lt1"/>
                </a:solidFill>
                <a:latin typeface="Arial"/>
                <a:ea typeface="Arial"/>
                <a:cs typeface="Arial"/>
                <a:sym typeface="Arial"/>
              </a:rPr>
              <a:t>Det kan fx anvendes </a:t>
            </a:r>
            <a:r>
              <a:rPr b="0" i="0" lang="da-DK" sz="1200" u="none" cap="none" strike="noStrike">
                <a:solidFill>
                  <a:srgbClr val="000000"/>
                </a:solidFill>
                <a:latin typeface="Arial"/>
                <a:ea typeface="Arial"/>
                <a:cs typeface="Arial"/>
                <a:sym typeface="Arial"/>
              </a:rPr>
              <a:t>til kritiske målinger (TOKS), overvågning (sengestue) og diagnostik. </a:t>
            </a:r>
            <a:r>
              <a:rPr lang="da-DK">
                <a:solidFill>
                  <a:schemeClr val="lt1"/>
                </a:solidFill>
                <a:latin typeface="Arial"/>
                <a:ea typeface="Arial"/>
                <a:cs typeface="Arial"/>
                <a:sym typeface="Arial"/>
              </a:rPr>
              <a:t>Gennem sensorer kan borgerens tilstand monitoreres i realtid, så behandlingen er responsiv og rettidig. Kombineret med machine learning / AI giver monitoreringen og datasammenkørsler mulighed for individuelt tilpassede præventive tiltag. </a:t>
            </a:r>
            <a:r>
              <a:rPr i="0" lang="da-DK"/>
              <a:t>Test af digitale tilsyn til sygeplejerskerne er aktivt i RN, RH og RSJ.</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rgbClr val="000000"/>
              </a:buClr>
              <a:buSzPts val="1200"/>
              <a:buFont typeface="Arial"/>
              <a:buNone/>
            </a:pPr>
            <a:r>
              <a:rPr b="1" i="0" lang="da-DK" sz="1200" u="none" cap="none" strike="noStrike">
                <a:solidFill>
                  <a:srgbClr val="000000"/>
                </a:solidFill>
                <a:latin typeface="Arial"/>
                <a:ea typeface="Arial"/>
                <a:cs typeface="Arial"/>
                <a:sym typeface="Arial"/>
              </a:rPr>
              <a:t>Virtuel tilgængelighed: </a:t>
            </a:r>
            <a:r>
              <a:rPr lang="da-DK" sz="1800">
                <a:latin typeface="Calibri"/>
                <a:ea typeface="Calibri"/>
                <a:cs typeface="Calibri"/>
                <a:sym typeface="Calibri"/>
              </a:rPr>
              <a:t>RN har flere mulige koncepter indenfor virtuel tilgængelighed. Videokonferencer (MDT), den borgerrettede app VideoSamtale og Videolink, som er den akutunderstøttende videoløsning, der anvendes af lægevagt og den præhospitale enhed. Koncepterne er alle i drift i regionen og løsningerne er oplagte at tænke ind i etablering af nærhospitalerne.</a:t>
            </a:r>
            <a:endParaRPr/>
          </a:p>
          <a:p>
            <a:pPr indent="0" lvl="0" marL="0" rtl="0" algn="l">
              <a:spcBef>
                <a:spcPts val="0"/>
              </a:spcBef>
              <a:spcAft>
                <a:spcPts val="0"/>
              </a:spcAft>
              <a:buNone/>
            </a:pPr>
            <a:r>
              <a:t/>
            </a:r>
            <a:endParaRPr/>
          </a:p>
          <a:p>
            <a:pPr indent="0" lvl="0" marL="0" rtl="0" algn="l">
              <a:spcBef>
                <a:spcPts val="0"/>
              </a:spcBef>
              <a:spcAft>
                <a:spcPts val="0"/>
              </a:spcAft>
              <a:buNone/>
            </a:pPr>
            <a:r>
              <a:rPr b="1" lang="da-DK"/>
              <a:t>Patienternes egenmestring: </a:t>
            </a:r>
            <a:r>
              <a:rPr b="0" i="0" lang="da-DK">
                <a:solidFill>
                  <a:srgbClr val="212121"/>
                </a:solidFill>
                <a:latin typeface="Quattrocento Sans"/>
                <a:ea typeface="Quattrocento Sans"/>
                <a:cs typeface="Quattrocento Sans"/>
                <a:sym typeface="Quattrocento Sans"/>
              </a:rPr>
              <a:t>Der findes mange patientapps og sundhedsapps, som blandt andet kan hjælpe patienter med at søge information om konkrete sygdomme eller få oplysninger om sin medicin. Apps kan være interaktive med video, spil, tests og belønningsmekanismer, som blandt andet kan bidrage til læring, egenmestring af sygdom, forebyggelse og behandling. Ved at give patienten muligheden for at være mere selvkørende frigives tid til sundhedspersonalet.</a:t>
            </a:r>
            <a:endParaRPr/>
          </a:p>
          <a:p>
            <a:pPr indent="0" lvl="0" marL="0" rtl="0" algn="l">
              <a:spcBef>
                <a:spcPts val="0"/>
              </a:spcBef>
              <a:spcAft>
                <a:spcPts val="0"/>
              </a:spcAft>
              <a:buNone/>
            </a:pPr>
            <a:r>
              <a:t/>
            </a:r>
            <a:endParaRPr/>
          </a:p>
          <a:p>
            <a:pPr indent="0" lvl="0" marL="0" rtl="0" algn="l">
              <a:spcBef>
                <a:spcPts val="0"/>
              </a:spcBef>
              <a:spcAft>
                <a:spcPts val="0"/>
              </a:spcAft>
              <a:buNone/>
            </a:pPr>
            <a:r>
              <a:rPr b="1" lang="da-DK" sz="1200"/>
              <a:t>Målrettede brugergrænseflader: </a:t>
            </a:r>
            <a:r>
              <a:rPr lang="da-DK" sz="1200">
                <a:solidFill>
                  <a:schemeClr val="dk1"/>
                </a:solidFill>
                <a:latin typeface="Calibri"/>
                <a:ea typeface="Calibri"/>
                <a:cs typeface="Calibri"/>
                <a:sym typeface="Calibri"/>
              </a:rPr>
              <a:t>D</a:t>
            </a:r>
            <a:r>
              <a:rPr lang="da-DK" sz="1200"/>
              <a:t>esignet til specifikke formål og modtagere, på baggrund af eksisterende datakilder. RN er </a:t>
            </a:r>
            <a:r>
              <a:rPr lang="da-DK"/>
              <a:t>lige gået i gang med UX (user experience) løsninger for kræftpakkeområdet.</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420" name="Google Shape;420;p8: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9: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p9: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da-DK" sz="1200">
                <a:solidFill>
                  <a:schemeClr val="dk1"/>
                </a:solidFill>
                <a:latin typeface="Calibri"/>
                <a:ea typeface="Calibri"/>
                <a:cs typeface="Calibri"/>
                <a:sym typeface="Calibri"/>
              </a:rPr>
              <a:t>Arbejdstitel: ”Den virtuelle sundhedsjournal” (det lyserøde luftkastel). Det er noget, der ligger oven på søjlerne. (</a:t>
            </a:r>
            <a:r>
              <a:rPr i="1" lang="da-DK" sz="1200">
                <a:solidFill>
                  <a:schemeClr val="dk1"/>
                </a:solidFill>
                <a:latin typeface="Calibri"/>
                <a:ea typeface="Calibri"/>
                <a:cs typeface="Calibri"/>
                <a:sym typeface="Calibri"/>
              </a:rPr>
              <a:t>det nære </a:t>
            </a:r>
            <a:r>
              <a:rPr lang="da-DK" sz="1200">
                <a:solidFill>
                  <a:schemeClr val="dk1"/>
                </a:solidFill>
                <a:latin typeface="Calibri"/>
                <a:ea typeface="Calibri"/>
                <a:cs typeface="Calibri"/>
                <a:sym typeface="Calibri"/>
              </a:rPr>
              <a:t>og </a:t>
            </a:r>
            <a:r>
              <a:rPr i="1" lang="da-DK" sz="1200">
                <a:solidFill>
                  <a:schemeClr val="dk1"/>
                </a:solidFill>
                <a:latin typeface="Calibri"/>
                <a:ea typeface="Calibri"/>
                <a:cs typeface="Calibri"/>
                <a:sym typeface="Calibri"/>
              </a:rPr>
              <a:t>nationalt- borgernes nationale nærjournal)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da-DK" sz="1200">
                <a:solidFill>
                  <a:schemeClr val="dk1"/>
                </a:solidFill>
                <a:latin typeface="Calibri"/>
                <a:ea typeface="Calibri"/>
                <a:cs typeface="Calibri"/>
                <a:sym typeface="Calibri"/>
              </a:rPr>
              <a:t>Forudsætninger for overbygningen: </a:t>
            </a:r>
            <a:endParaRPr/>
          </a:p>
          <a:p>
            <a:pPr indent="-171450" lvl="0" marL="171450" rtl="0" algn="l">
              <a:spcBef>
                <a:spcPts val="0"/>
              </a:spcBef>
              <a:spcAft>
                <a:spcPts val="0"/>
              </a:spcAft>
              <a:buClr>
                <a:schemeClr val="dk1"/>
              </a:buClr>
              <a:buSzPts val="1200"/>
              <a:buFont typeface="Arial"/>
              <a:buChar char="•"/>
            </a:pPr>
            <a:r>
              <a:rPr lang="da-DK" sz="1200">
                <a:solidFill>
                  <a:schemeClr val="dk1"/>
                </a:solidFill>
                <a:latin typeface="Calibri"/>
                <a:ea typeface="Calibri"/>
                <a:cs typeface="Calibri"/>
                <a:sym typeface="Calibri"/>
              </a:rPr>
              <a:t>Sundhehed.dk skal have data fra lægesystemernes sundhedsplatform </a:t>
            </a:r>
            <a:r>
              <a:rPr i="1" lang="da-DK" sz="1200">
                <a:solidFill>
                  <a:schemeClr val="dk1"/>
                </a:solidFill>
                <a:latin typeface="Calibri"/>
                <a:ea typeface="Calibri"/>
                <a:cs typeface="Calibri"/>
                <a:sym typeface="Calibri"/>
              </a:rPr>
              <a:t>og</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da-DK" sz="1200">
                <a:solidFill>
                  <a:schemeClr val="dk1"/>
                </a:solidFill>
                <a:latin typeface="Calibri"/>
                <a:ea typeface="Calibri"/>
                <a:cs typeface="Calibri"/>
                <a:sym typeface="Calibri"/>
              </a:rPr>
              <a:t>Data skal gå via nationale serviceplatform </a:t>
            </a:r>
            <a:r>
              <a:rPr i="1" lang="da-DK" sz="1200">
                <a:solidFill>
                  <a:schemeClr val="dk1"/>
                </a:solidFill>
                <a:latin typeface="Calibri"/>
                <a:ea typeface="Calibri"/>
                <a:cs typeface="Calibri"/>
                <a:sym typeface="Calibri"/>
              </a:rPr>
              <a:t>herefter</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da-DK" sz="1200">
                <a:solidFill>
                  <a:schemeClr val="dk1"/>
                </a:solidFill>
                <a:latin typeface="Calibri"/>
                <a:ea typeface="Calibri"/>
                <a:cs typeface="Calibri"/>
                <a:sym typeface="Calibri"/>
              </a:rPr>
              <a:t>Herefter mulighed for visning på sundhed.dk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 indhold - hvid">
  <p:cSld name="1/1 indhold - hvid">
    <p:spTree>
      <p:nvGrpSpPr>
        <p:cNvPr id="17" name="Shape 17"/>
        <p:cNvGrpSpPr/>
        <p:nvPr/>
      </p:nvGrpSpPr>
      <p:grpSpPr>
        <a:xfrm>
          <a:off x="0" y="0"/>
          <a:ext cx="0" cy="0"/>
          <a:chOff x="0" y="0"/>
          <a:chExt cx="0" cy="0"/>
        </a:xfrm>
      </p:grpSpPr>
      <p:sp>
        <p:nvSpPr>
          <p:cNvPr id="18" name="Google Shape;18;p14"/>
          <p:cNvSpPr txBox="1"/>
          <p:nvPr>
            <p:ph type="title"/>
          </p:nvPr>
        </p:nvSpPr>
        <p:spPr>
          <a:xfrm>
            <a:off x="760939" y="356552"/>
            <a:ext cx="10656887" cy="100176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4"/>
          <p:cNvSpPr txBox="1"/>
          <p:nvPr>
            <p:ph idx="1" type="body"/>
          </p:nvPr>
        </p:nvSpPr>
        <p:spPr>
          <a:xfrm>
            <a:off x="765174" y="1638696"/>
            <a:ext cx="10655999" cy="48240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100"/>
              </a:spcBef>
              <a:spcAft>
                <a:spcPts val="0"/>
              </a:spcAft>
              <a:buClr>
                <a:schemeClr val="dk1"/>
              </a:buClr>
              <a:buSzPts val="1800"/>
              <a:buChar char="•"/>
              <a:defRPr/>
            </a:lvl1pPr>
            <a:lvl2pPr indent="-342900" lvl="1" marL="914400" algn="l">
              <a:lnSpc>
                <a:spcPct val="100000"/>
              </a:lnSpc>
              <a:spcBef>
                <a:spcPts val="1100"/>
              </a:spcBef>
              <a:spcAft>
                <a:spcPts val="0"/>
              </a:spcAft>
              <a:buClr>
                <a:schemeClr val="dk1"/>
              </a:buClr>
              <a:buSzPts val="1800"/>
              <a:buChar char="•"/>
              <a:defRPr/>
            </a:lvl2pPr>
            <a:lvl3pPr indent="-342900" lvl="2" marL="1371600" algn="l">
              <a:lnSpc>
                <a:spcPct val="100000"/>
              </a:lnSpc>
              <a:spcBef>
                <a:spcPts val="1100"/>
              </a:spcBef>
              <a:spcAft>
                <a:spcPts val="0"/>
              </a:spcAft>
              <a:buClr>
                <a:schemeClr val="dk1"/>
              </a:buClr>
              <a:buSzPts val="1800"/>
              <a:buChar char="•"/>
              <a:defRPr/>
            </a:lvl3pPr>
            <a:lvl4pPr indent="-342900" lvl="3" marL="1828800" algn="l">
              <a:lnSpc>
                <a:spcPct val="100000"/>
              </a:lnSpc>
              <a:spcBef>
                <a:spcPts val="1100"/>
              </a:spcBef>
              <a:spcAft>
                <a:spcPts val="0"/>
              </a:spcAft>
              <a:buClr>
                <a:schemeClr val="dk1"/>
              </a:buClr>
              <a:buSzPts val="1800"/>
              <a:buChar char="•"/>
              <a:defRPr/>
            </a:lvl4pPr>
            <a:lvl5pPr indent="-342900" lvl="4" marL="2286000" algn="l">
              <a:lnSpc>
                <a:spcPct val="100000"/>
              </a:lnSpc>
              <a:spcBef>
                <a:spcPts val="1100"/>
              </a:spcBef>
              <a:spcAft>
                <a:spcPts val="0"/>
              </a:spcAft>
              <a:buClr>
                <a:schemeClr val="dk1"/>
              </a:buClr>
              <a:buSzPts val="1800"/>
              <a:buChar char="•"/>
              <a:defRPr/>
            </a:lvl5pPr>
            <a:lvl6pPr indent="-342900" lvl="5" marL="2743200" algn="l">
              <a:lnSpc>
                <a:spcPct val="100000"/>
              </a:lnSpc>
              <a:spcBef>
                <a:spcPts val="1100"/>
              </a:spcBef>
              <a:spcAft>
                <a:spcPts val="0"/>
              </a:spcAft>
              <a:buClr>
                <a:schemeClr val="dk1"/>
              </a:buClr>
              <a:buSzPts val="1800"/>
              <a:buChar char="•"/>
              <a:defRPr/>
            </a:lvl6pPr>
            <a:lvl7pPr indent="-342900" lvl="6" marL="3200400" algn="l">
              <a:lnSpc>
                <a:spcPct val="100000"/>
              </a:lnSpc>
              <a:spcBef>
                <a:spcPts val="1100"/>
              </a:spcBef>
              <a:spcAft>
                <a:spcPts val="0"/>
              </a:spcAft>
              <a:buClr>
                <a:schemeClr val="dk1"/>
              </a:buClr>
              <a:buSzPts val="1800"/>
              <a:buChar char="•"/>
              <a:defRPr/>
            </a:lvl7pPr>
            <a:lvl8pPr indent="-342900" lvl="7" marL="3657600" algn="l">
              <a:lnSpc>
                <a:spcPct val="100000"/>
              </a:lnSpc>
              <a:spcBef>
                <a:spcPts val="1100"/>
              </a:spcBef>
              <a:spcAft>
                <a:spcPts val="0"/>
              </a:spcAft>
              <a:buClr>
                <a:schemeClr val="dk1"/>
              </a:buClr>
              <a:buSzPts val="1800"/>
              <a:buChar char="•"/>
              <a:defRPr/>
            </a:lvl8pPr>
            <a:lvl9pPr indent="-342900" lvl="8" marL="4114800" algn="l">
              <a:lnSpc>
                <a:spcPct val="100000"/>
              </a:lnSpc>
              <a:spcBef>
                <a:spcPts val="1100"/>
              </a:spcBef>
              <a:spcAft>
                <a:spcPts val="0"/>
              </a:spcAft>
              <a:buClr>
                <a:schemeClr val="dk1"/>
              </a:buClr>
              <a:buSzPts val="1800"/>
              <a:buChar char="•"/>
              <a:defRPr/>
            </a:lvl9pPr>
          </a:lstStyle>
          <a:p/>
        </p:txBody>
      </p:sp>
      <p:sp>
        <p:nvSpPr>
          <p:cNvPr id="20" name="Google Shape;20;p14"/>
          <p:cNvSpPr txBox="1"/>
          <p:nvPr>
            <p:ph idx="10" type="dt"/>
          </p:nvPr>
        </p:nvSpPr>
        <p:spPr>
          <a:xfrm>
            <a:off x="760939" y="6462696"/>
            <a:ext cx="2820461"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4"/>
          <p:cNvSpPr txBox="1"/>
          <p:nvPr>
            <p:ph idx="11" type="ftr"/>
          </p:nvPr>
        </p:nvSpPr>
        <p:spPr>
          <a:xfrm>
            <a:off x="4038600" y="6462696"/>
            <a:ext cx="41148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4"/>
          <p:cNvSpPr txBox="1"/>
          <p:nvPr>
            <p:ph idx="12" type="sldNum"/>
          </p:nvPr>
        </p:nvSpPr>
        <p:spPr>
          <a:xfrm>
            <a:off x="8610600" y="6462696"/>
            <a:ext cx="2806700"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snitsforside">
  <p:cSld name="Afsnitsforside">
    <p:bg>
      <p:bgPr>
        <a:solidFill>
          <a:schemeClr val="dk1"/>
        </a:solidFill>
      </p:bgPr>
    </p:bg>
    <p:spTree>
      <p:nvGrpSpPr>
        <p:cNvPr id="96" name="Shape 96"/>
        <p:cNvGrpSpPr/>
        <p:nvPr/>
      </p:nvGrpSpPr>
      <p:grpSpPr>
        <a:xfrm>
          <a:off x="0" y="0"/>
          <a:ext cx="0" cy="0"/>
          <a:chOff x="0" y="0"/>
          <a:chExt cx="0" cy="0"/>
        </a:xfrm>
      </p:grpSpPr>
      <p:sp>
        <p:nvSpPr>
          <p:cNvPr id="97" name="Google Shape;97;p25"/>
          <p:cNvSpPr/>
          <p:nvPr/>
        </p:nvSpPr>
        <p:spPr>
          <a:xfrm>
            <a:off x="0" y="0"/>
            <a:ext cx="12192000" cy="6858000"/>
          </a:xfrm>
          <a:prstGeom prst="rect">
            <a:avLst/>
          </a:prstGeom>
          <a:solidFill>
            <a:srgbClr val="54687C"/>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rgbClr val="54687C"/>
              </a:solidFill>
              <a:latin typeface="Arial"/>
              <a:ea typeface="Arial"/>
              <a:cs typeface="Arial"/>
              <a:sym typeface="Arial"/>
            </a:endParaRPr>
          </a:p>
        </p:txBody>
      </p:sp>
      <p:sp>
        <p:nvSpPr>
          <p:cNvPr id="98" name="Google Shape;98;p25"/>
          <p:cNvSpPr/>
          <p:nvPr/>
        </p:nvSpPr>
        <p:spPr>
          <a:xfrm>
            <a:off x="0" y="6800400"/>
            <a:ext cx="12192000" cy="57600"/>
          </a:xfrm>
          <a:prstGeom prst="rect">
            <a:avLst/>
          </a:prstGeom>
          <a:solidFill>
            <a:srgbClr val="822433"/>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 name="Google Shape;99;p25"/>
          <p:cNvSpPr txBox="1"/>
          <p:nvPr>
            <p:ph type="title"/>
          </p:nvPr>
        </p:nvSpPr>
        <p:spPr>
          <a:xfrm>
            <a:off x="760939" y="1357200"/>
            <a:ext cx="10656362" cy="19116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FFFFFF"/>
              </a:buClr>
              <a:buSzPts val="6600"/>
              <a:buFont typeface="Arial"/>
              <a:buNone/>
              <a:defRPr sz="6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25"/>
          <p:cNvSpPr txBox="1"/>
          <p:nvPr>
            <p:ph idx="1" type="body"/>
          </p:nvPr>
        </p:nvSpPr>
        <p:spPr>
          <a:xfrm>
            <a:off x="765176" y="3560400"/>
            <a:ext cx="10652124" cy="2736000"/>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1100"/>
              </a:spcBef>
              <a:spcAft>
                <a:spcPts val="0"/>
              </a:spcAft>
              <a:buClr>
                <a:srgbClr val="FFFFFF"/>
              </a:buClr>
              <a:buSzPts val="2000"/>
              <a:buChar char="•"/>
              <a:defRPr>
                <a:solidFill>
                  <a:srgbClr val="FFFFFF"/>
                </a:solidFill>
              </a:defRPr>
            </a:lvl1pPr>
            <a:lvl2pPr indent="-355600" lvl="1" marL="914400" algn="l">
              <a:lnSpc>
                <a:spcPct val="100000"/>
              </a:lnSpc>
              <a:spcBef>
                <a:spcPts val="1100"/>
              </a:spcBef>
              <a:spcAft>
                <a:spcPts val="0"/>
              </a:spcAft>
              <a:buClr>
                <a:srgbClr val="FFFFFF"/>
              </a:buClr>
              <a:buSzPts val="2000"/>
              <a:buChar char="•"/>
              <a:defRPr>
                <a:solidFill>
                  <a:srgbClr val="FFFFFF"/>
                </a:solidFill>
              </a:defRPr>
            </a:lvl2pPr>
            <a:lvl3pPr indent="-355600" lvl="2" marL="1371600" algn="l">
              <a:lnSpc>
                <a:spcPct val="100000"/>
              </a:lnSpc>
              <a:spcBef>
                <a:spcPts val="1100"/>
              </a:spcBef>
              <a:spcAft>
                <a:spcPts val="0"/>
              </a:spcAft>
              <a:buClr>
                <a:srgbClr val="FFFFFF"/>
              </a:buClr>
              <a:buSzPts val="2000"/>
              <a:buChar char="•"/>
              <a:defRPr>
                <a:solidFill>
                  <a:srgbClr val="FFFFFF"/>
                </a:solidFill>
              </a:defRPr>
            </a:lvl3pPr>
            <a:lvl4pPr indent="-355600" lvl="3" marL="1828800" algn="l">
              <a:lnSpc>
                <a:spcPct val="100000"/>
              </a:lnSpc>
              <a:spcBef>
                <a:spcPts val="1100"/>
              </a:spcBef>
              <a:spcAft>
                <a:spcPts val="0"/>
              </a:spcAft>
              <a:buClr>
                <a:srgbClr val="FFFFFF"/>
              </a:buClr>
              <a:buSzPts val="2000"/>
              <a:buChar char="•"/>
              <a:defRPr>
                <a:solidFill>
                  <a:srgbClr val="FFFFFF"/>
                </a:solidFill>
              </a:defRPr>
            </a:lvl4pPr>
            <a:lvl5pPr indent="-355600" lvl="4" marL="2286000" algn="l">
              <a:lnSpc>
                <a:spcPct val="100000"/>
              </a:lnSpc>
              <a:spcBef>
                <a:spcPts val="1100"/>
              </a:spcBef>
              <a:spcAft>
                <a:spcPts val="0"/>
              </a:spcAft>
              <a:buClr>
                <a:srgbClr val="FFFFFF"/>
              </a:buClr>
              <a:buSzPts val="2000"/>
              <a:buChar char="•"/>
              <a:defRPr>
                <a:solidFill>
                  <a:srgbClr val="FFFFFF"/>
                </a:solidFill>
              </a:defRPr>
            </a:lvl5pPr>
            <a:lvl6pPr indent="-342900" lvl="5" marL="2743200" algn="l">
              <a:lnSpc>
                <a:spcPct val="100000"/>
              </a:lnSpc>
              <a:spcBef>
                <a:spcPts val="1100"/>
              </a:spcBef>
              <a:spcAft>
                <a:spcPts val="0"/>
              </a:spcAft>
              <a:buClr>
                <a:schemeClr val="lt1"/>
              </a:buClr>
              <a:buSzPts val="1800"/>
              <a:buChar char="•"/>
              <a:defRPr/>
            </a:lvl6pPr>
            <a:lvl7pPr indent="-342900" lvl="6" marL="3200400" algn="l">
              <a:lnSpc>
                <a:spcPct val="100000"/>
              </a:lnSpc>
              <a:spcBef>
                <a:spcPts val="1100"/>
              </a:spcBef>
              <a:spcAft>
                <a:spcPts val="0"/>
              </a:spcAft>
              <a:buClr>
                <a:schemeClr val="lt1"/>
              </a:buClr>
              <a:buSzPts val="1800"/>
              <a:buChar char="•"/>
              <a:defRPr/>
            </a:lvl7pPr>
            <a:lvl8pPr indent="-342900" lvl="7" marL="3657600" algn="l">
              <a:lnSpc>
                <a:spcPct val="100000"/>
              </a:lnSpc>
              <a:spcBef>
                <a:spcPts val="1100"/>
              </a:spcBef>
              <a:spcAft>
                <a:spcPts val="0"/>
              </a:spcAft>
              <a:buClr>
                <a:schemeClr val="lt1"/>
              </a:buClr>
              <a:buSzPts val="1800"/>
              <a:buChar char="•"/>
              <a:defRPr/>
            </a:lvl8pPr>
            <a:lvl9pPr indent="-342900" lvl="8" marL="4114800" algn="l">
              <a:lnSpc>
                <a:spcPct val="100000"/>
              </a:lnSpc>
              <a:spcBef>
                <a:spcPts val="1100"/>
              </a:spcBef>
              <a:spcAft>
                <a:spcPts val="0"/>
              </a:spcAft>
              <a:buClr>
                <a:schemeClr val="lt1"/>
              </a:buClr>
              <a:buSzPts val="1800"/>
              <a:buChar char="•"/>
              <a:defRPr/>
            </a:lvl9pPr>
          </a:lstStyle>
          <a:p/>
        </p:txBody>
      </p:sp>
      <p:sp>
        <p:nvSpPr>
          <p:cNvPr id="101" name="Google Shape;101;p25"/>
          <p:cNvSpPr txBox="1"/>
          <p:nvPr>
            <p:ph idx="10" type="dt"/>
          </p:nvPr>
        </p:nvSpPr>
        <p:spPr>
          <a:xfrm>
            <a:off x="760939" y="6462696"/>
            <a:ext cx="2820461"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5"/>
          <p:cNvSpPr txBox="1"/>
          <p:nvPr>
            <p:ph idx="11" type="ftr"/>
          </p:nvPr>
        </p:nvSpPr>
        <p:spPr>
          <a:xfrm>
            <a:off x="4038600" y="6462696"/>
            <a:ext cx="41148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5"/>
          <p:cNvSpPr txBox="1"/>
          <p:nvPr>
            <p:ph idx="12" type="sldNum"/>
          </p:nvPr>
        </p:nvSpPr>
        <p:spPr>
          <a:xfrm>
            <a:off x="8610600" y="6462696"/>
            <a:ext cx="2806700"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sz="1200">
                <a:solidFill>
                  <a:srgbClr val="FFFFFF"/>
                </a:solidFill>
                <a:latin typeface="Arial"/>
                <a:ea typeface="Arial"/>
                <a:cs typeface="Arial"/>
                <a:sym typeface="Arial"/>
              </a:defRPr>
            </a:lvl1pPr>
            <a:lvl2pPr indent="0" lvl="1" marL="0" algn="r">
              <a:spcBef>
                <a:spcPts val="0"/>
              </a:spcBef>
              <a:buNone/>
              <a:defRPr sz="1200">
                <a:solidFill>
                  <a:srgbClr val="FFFFFF"/>
                </a:solidFill>
                <a:latin typeface="Arial"/>
                <a:ea typeface="Arial"/>
                <a:cs typeface="Arial"/>
                <a:sym typeface="Arial"/>
              </a:defRPr>
            </a:lvl2pPr>
            <a:lvl3pPr indent="0" lvl="2" marL="0" algn="r">
              <a:spcBef>
                <a:spcPts val="0"/>
              </a:spcBef>
              <a:buNone/>
              <a:defRPr sz="1200">
                <a:solidFill>
                  <a:srgbClr val="FFFFFF"/>
                </a:solidFill>
                <a:latin typeface="Arial"/>
                <a:ea typeface="Arial"/>
                <a:cs typeface="Arial"/>
                <a:sym typeface="Arial"/>
              </a:defRPr>
            </a:lvl3pPr>
            <a:lvl4pPr indent="0" lvl="3" marL="0" algn="r">
              <a:spcBef>
                <a:spcPts val="0"/>
              </a:spcBef>
              <a:buNone/>
              <a:defRPr sz="1200">
                <a:solidFill>
                  <a:srgbClr val="FFFFFF"/>
                </a:solidFill>
                <a:latin typeface="Arial"/>
                <a:ea typeface="Arial"/>
                <a:cs typeface="Arial"/>
                <a:sym typeface="Arial"/>
              </a:defRPr>
            </a:lvl4pPr>
            <a:lvl5pPr indent="0" lvl="4" marL="0" algn="r">
              <a:spcBef>
                <a:spcPts val="0"/>
              </a:spcBef>
              <a:buNone/>
              <a:defRPr sz="1200">
                <a:solidFill>
                  <a:srgbClr val="FFFFFF"/>
                </a:solidFill>
                <a:latin typeface="Arial"/>
                <a:ea typeface="Arial"/>
                <a:cs typeface="Arial"/>
                <a:sym typeface="Arial"/>
              </a:defRPr>
            </a:lvl5pPr>
            <a:lvl6pPr indent="0" lvl="5" marL="0" algn="r">
              <a:spcBef>
                <a:spcPts val="0"/>
              </a:spcBef>
              <a:buNone/>
              <a:defRPr sz="1200">
                <a:solidFill>
                  <a:srgbClr val="FFFFFF"/>
                </a:solidFill>
                <a:latin typeface="Arial"/>
                <a:ea typeface="Arial"/>
                <a:cs typeface="Arial"/>
                <a:sym typeface="Arial"/>
              </a:defRPr>
            </a:lvl6pPr>
            <a:lvl7pPr indent="0" lvl="6" marL="0" algn="r">
              <a:spcBef>
                <a:spcPts val="0"/>
              </a:spcBef>
              <a:buNone/>
              <a:defRPr sz="1200">
                <a:solidFill>
                  <a:srgbClr val="FFFFFF"/>
                </a:solidFill>
                <a:latin typeface="Arial"/>
                <a:ea typeface="Arial"/>
                <a:cs typeface="Arial"/>
                <a:sym typeface="Arial"/>
              </a:defRPr>
            </a:lvl7pPr>
            <a:lvl8pPr indent="0" lvl="7" marL="0" algn="r">
              <a:spcBef>
                <a:spcPts val="0"/>
              </a:spcBef>
              <a:buNone/>
              <a:defRPr sz="1200">
                <a:solidFill>
                  <a:srgbClr val="FFFFFF"/>
                </a:solidFill>
                <a:latin typeface="Arial"/>
                <a:ea typeface="Arial"/>
                <a:cs typeface="Arial"/>
                <a:sym typeface="Arial"/>
              </a:defRPr>
            </a:lvl8pPr>
            <a:lvl9pPr indent="0" lvl="8" marL="0" algn="r">
              <a:spcBef>
                <a:spcPts val="0"/>
              </a:spcBef>
              <a:buNone/>
              <a:defRPr sz="12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pic>
        <p:nvPicPr>
          <p:cNvPr id="104" name="Google Shape;104;p25"/>
          <p:cNvPicPr preferRelativeResize="0"/>
          <p:nvPr/>
        </p:nvPicPr>
        <p:blipFill rotWithShape="1">
          <a:blip r:embed="rId2">
            <a:alphaModFix/>
          </a:blip>
          <a:srcRect b="0" l="0" r="0" t="0"/>
          <a:stretch/>
        </p:blipFill>
        <p:spPr>
          <a:xfrm>
            <a:off x="150029" y="150990"/>
            <a:ext cx="615927" cy="61592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snitsforside - billede ">
  <p:cSld name="Afsnitsforside - billede ">
    <p:bg>
      <p:bgPr>
        <a:solidFill>
          <a:schemeClr val="lt1"/>
        </a:solidFill>
      </p:bgPr>
    </p:bg>
    <p:spTree>
      <p:nvGrpSpPr>
        <p:cNvPr id="105" name="Shape 105"/>
        <p:cNvGrpSpPr/>
        <p:nvPr/>
      </p:nvGrpSpPr>
      <p:grpSpPr>
        <a:xfrm>
          <a:off x="0" y="0"/>
          <a:ext cx="0" cy="0"/>
          <a:chOff x="0" y="0"/>
          <a:chExt cx="0" cy="0"/>
        </a:xfrm>
      </p:grpSpPr>
      <p:sp>
        <p:nvSpPr>
          <p:cNvPr id="106" name="Google Shape;106;p26"/>
          <p:cNvSpPr/>
          <p:nvPr>
            <p:ph idx="2" type="pic"/>
          </p:nvPr>
        </p:nvSpPr>
        <p:spPr>
          <a:xfrm>
            <a:off x="0" y="0"/>
            <a:ext cx="12191999" cy="6800400"/>
          </a:xfrm>
          <a:prstGeom prst="rect">
            <a:avLst/>
          </a:prstGeom>
          <a:solidFill>
            <a:schemeClr val="lt1"/>
          </a:solidFill>
          <a:ln>
            <a:noFill/>
          </a:ln>
        </p:spPr>
      </p:sp>
      <p:sp>
        <p:nvSpPr>
          <p:cNvPr id="107" name="Google Shape;107;p26"/>
          <p:cNvSpPr txBox="1"/>
          <p:nvPr>
            <p:ph type="title"/>
          </p:nvPr>
        </p:nvSpPr>
        <p:spPr>
          <a:xfrm>
            <a:off x="760939" y="1357312"/>
            <a:ext cx="10656362" cy="1910143"/>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6600"/>
              <a:buFont typeface="Arial"/>
              <a:buNone/>
              <a:defRPr sz="6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26"/>
          <p:cNvSpPr txBox="1"/>
          <p:nvPr>
            <p:ph idx="1" type="body"/>
          </p:nvPr>
        </p:nvSpPr>
        <p:spPr>
          <a:xfrm>
            <a:off x="765176" y="3560064"/>
            <a:ext cx="10652124" cy="2734374"/>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100"/>
              </a:spcBef>
              <a:spcAft>
                <a:spcPts val="0"/>
              </a:spcAft>
              <a:buClr>
                <a:schemeClr val="dk1"/>
              </a:buClr>
              <a:buSzPts val="1800"/>
              <a:buChar char="•"/>
              <a:defRPr/>
            </a:lvl1pPr>
            <a:lvl2pPr indent="-342900" lvl="1" marL="914400" algn="l">
              <a:lnSpc>
                <a:spcPct val="100000"/>
              </a:lnSpc>
              <a:spcBef>
                <a:spcPts val="1100"/>
              </a:spcBef>
              <a:spcAft>
                <a:spcPts val="0"/>
              </a:spcAft>
              <a:buClr>
                <a:schemeClr val="dk1"/>
              </a:buClr>
              <a:buSzPts val="1800"/>
              <a:buChar char="•"/>
              <a:defRPr/>
            </a:lvl2pPr>
            <a:lvl3pPr indent="-342900" lvl="2" marL="1371600" algn="l">
              <a:lnSpc>
                <a:spcPct val="100000"/>
              </a:lnSpc>
              <a:spcBef>
                <a:spcPts val="1100"/>
              </a:spcBef>
              <a:spcAft>
                <a:spcPts val="0"/>
              </a:spcAft>
              <a:buClr>
                <a:schemeClr val="dk1"/>
              </a:buClr>
              <a:buSzPts val="1800"/>
              <a:buChar char="•"/>
              <a:defRPr/>
            </a:lvl3pPr>
            <a:lvl4pPr indent="-342900" lvl="3" marL="1828800" algn="l">
              <a:lnSpc>
                <a:spcPct val="100000"/>
              </a:lnSpc>
              <a:spcBef>
                <a:spcPts val="1100"/>
              </a:spcBef>
              <a:spcAft>
                <a:spcPts val="0"/>
              </a:spcAft>
              <a:buClr>
                <a:schemeClr val="dk1"/>
              </a:buClr>
              <a:buSzPts val="1800"/>
              <a:buChar char="•"/>
              <a:defRPr/>
            </a:lvl4pPr>
            <a:lvl5pPr indent="-342900" lvl="4" marL="2286000" algn="l">
              <a:lnSpc>
                <a:spcPct val="100000"/>
              </a:lnSpc>
              <a:spcBef>
                <a:spcPts val="1100"/>
              </a:spcBef>
              <a:spcAft>
                <a:spcPts val="0"/>
              </a:spcAft>
              <a:buClr>
                <a:schemeClr val="dk1"/>
              </a:buClr>
              <a:buSzPts val="1800"/>
              <a:buChar char="•"/>
              <a:defRPr/>
            </a:lvl5pPr>
            <a:lvl6pPr indent="-342900" lvl="5" marL="2743200" algn="l">
              <a:lnSpc>
                <a:spcPct val="100000"/>
              </a:lnSpc>
              <a:spcBef>
                <a:spcPts val="1100"/>
              </a:spcBef>
              <a:spcAft>
                <a:spcPts val="0"/>
              </a:spcAft>
              <a:buClr>
                <a:schemeClr val="dk1"/>
              </a:buClr>
              <a:buSzPts val="1800"/>
              <a:buChar char="•"/>
              <a:defRPr/>
            </a:lvl6pPr>
            <a:lvl7pPr indent="-342900" lvl="6" marL="3200400" algn="l">
              <a:lnSpc>
                <a:spcPct val="100000"/>
              </a:lnSpc>
              <a:spcBef>
                <a:spcPts val="1100"/>
              </a:spcBef>
              <a:spcAft>
                <a:spcPts val="0"/>
              </a:spcAft>
              <a:buClr>
                <a:schemeClr val="dk1"/>
              </a:buClr>
              <a:buSzPts val="1800"/>
              <a:buChar char="•"/>
              <a:defRPr/>
            </a:lvl7pPr>
            <a:lvl8pPr indent="-342900" lvl="7" marL="3657600" algn="l">
              <a:lnSpc>
                <a:spcPct val="100000"/>
              </a:lnSpc>
              <a:spcBef>
                <a:spcPts val="1100"/>
              </a:spcBef>
              <a:spcAft>
                <a:spcPts val="0"/>
              </a:spcAft>
              <a:buClr>
                <a:schemeClr val="dk1"/>
              </a:buClr>
              <a:buSzPts val="1800"/>
              <a:buChar char="•"/>
              <a:defRPr/>
            </a:lvl8pPr>
            <a:lvl9pPr indent="-342900" lvl="8" marL="4114800" algn="l">
              <a:lnSpc>
                <a:spcPct val="100000"/>
              </a:lnSpc>
              <a:spcBef>
                <a:spcPts val="1100"/>
              </a:spcBef>
              <a:spcAft>
                <a:spcPts val="0"/>
              </a:spcAft>
              <a:buClr>
                <a:schemeClr val="dk1"/>
              </a:buClr>
              <a:buSzPts val="1800"/>
              <a:buChar char="•"/>
              <a:defRPr/>
            </a:lvl9pPr>
          </a:lstStyle>
          <a:p/>
        </p:txBody>
      </p:sp>
      <p:sp>
        <p:nvSpPr>
          <p:cNvPr id="109" name="Google Shape;109;p26"/>
          <p:cNvSpPr txBox="1"/>
          <p:nvPr>
            <p:ph idx="10" type="dt"/>
          </p:nvPr>
        </p:nvSpPr>
        <p:spPr>
          <a:xfrm>
            <a:off x="760939" y="6462696"/>
            <a:ext cx="2820461"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6"/>
          <p:cNvSpPr txBox="1"/>
          <p:nvPr>
            <p:ph idx="11" type="ftr"/>
          </p:nvPr>
        </p:nvSpPr>
        <p:spPr>
          <a:xfrm>
            <a:off x="4038600" y="6462696"/>
            <a:ext cx="41148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6"/>
          <p:cNvSpPr txBox="1"/>
          <p:nvPr>
            <p:ph idx="12" type="sldNum"/>
          </p:nvPr>
        </p:nvSpPr>
        <p:spPr>
          <a:xfrm>
            <a:off x="8610600" y="6462696"/>
            <a:ext cx="2806700"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
        <p:nvSpPr>
          <p:cNvPr id="112" name="Google Shape;112;p26"/>
          <p:cNvSpPr/>
          <p:nvPr/>
        </p:nvSpPr>
        <p:spPr>
          <a:xfrm>
            <a:off x="0" y="6800400"/>
            <a:ext cx="12192000" cy="57600"/>
          </a:xfrm>
          <a:prstGeom prst="rect">
            <a:avLst/>
          </a:prstGeom>
          <a:solidFill>
            <a:srgbClr val="822433"/>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3" name="Google Shape;113;p26"/>
          <p:cNvSpPr txBox="1"/>
          <p:nvPr>
            <p:ph idx="3" type="body"/>
          </p:nvPr>
        </p:nvSpPr>
        <p:spPr>
          <a:xfrm>
            <a:off x="151200" y="150990"/>
            <a:ext cx="615600" cy="6156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lvl1pPr indent="-228600" lvl="0" marL="457200" algn="l">
              <a:lnSpc>
                <a:spcPct val="100000"/>
              </a:lnSpc>
              <a:spcBef>
                <a:spcPts val="1100"/>
              </a:spcBef>
              <a:spcAft>
                <a:spcPts val="0"/>
              </a:spcAft>
              <a:buClr>
                <a:schemeClr val="dk1"/>
              </a:buClr>
              <a:buSzPts val="100"/>
              <a:buFont typeface="Arial"/>
              <a:buNone/>
              <a:defRPr sz="100"/>
            </a:lvl1pPr>
            <a:lvl2pPr indent="-342900" lvl="1" marL="914400" algn="l">
              <a:lnSpc>
                <a:spcPct val="100000"/>
              </a:lnSpc>
              <a:spcBef>
                <a:spcPts val="1100"/>
              </a:spcBef>
              <a:spcAft>
                <a:spcPts val="0"/>
              </a:spcAft>
              <a:buClr>
                <a:schemeClr val="dk1"/>
              </a:buClr>
              <a:buSzPts val="1800"/>
              <a:buChar char="•"/>
              <a:defRPr/>
            </a:lvl2pPr>
            <a:lvl3pPr indent="-342900" lvl="2" marL="1371600" algn="l">
              <a:lnSpc>
                <a:spcPct val="100000"/>
              </a:lnSpc>
              <a:spcBef>
                <a:spcPts val="1100"/>
              </a:spcBef>
              <a:spcAft>
                <a:spcPts val="0"/>
              </a:spcAft>
              <a:buClr>
                <a:schemeClr val="dk1"/>
              </a:buClr>
              <a:buSzPts val="1800"/>
              <a:buChar char="•"/>
              <a:defRPr/>
            </a:lvl3pPr>
            <a:lvl4pPr indent="-342900" lvl="3" marL="1828800" algn="l">
              <a:lnSpc>
                <a:spcPct val="100000"/>
              </a:lnSpc>
              <a:spcBef>
                <a:spcPts val="1100"/>
              </a:spcBef>
              <a:spcAft>
                <a:spcPts val="0"/>
              </a:spcAft>
              <a:buClr>
                <a:schemeClr val="dk1"/>
              </a:buClr>
              <a:buSzPts val="1800"/>
              <a:buChar char="•"/>
              <a:defRPr/>
            </a:lvl4pPr>
            <a:lvl5pPr indent="-342900" lvl="4" marL="2286000" algn="l">
              <a:lnSpc>
                <a:spcPct val="100000"/>
              </a:lnSpc>
              <a:spcBef>
                <a:spcPts val="1100"/>
              </a:spcBef>
              <a:spcAft>
                <a:spcPts val="0"/>
              </a:spcAft>
              <a:buClr>
                <a:schemeClr val="dk1"/>
              </a:buClr>
              <a:buSzPts val="1800"/>
              <a:buChar char="•"/>
              <a:defRPr/>
            </a:lvl5pPr>
            <a:lvl6pPr indent="-342900" lvl="5" marL="2743200" algn="l">
              <a:lnSpc>
                <a:spcPct val="100000"/>
              </a:lnSpc>
              <a:spcBef>
                <a:spcPts val="1100"/>
              </a:spcBef>
              <a:spcAft>
                <a:spcPts val="0"/>
              </a:spcAft>
              <a:buClr>
                <a:schemeClr val="dk1"/>
              </a:buClr>
              <a:buSzPts val="1800"/>
              <a:buChar char="•"/>
              <a:defRPr/>
            </a:lvl6pPr>
            <a:lvl7pPr indent="-342900" lvl="6" marL="3200400" algn="l">
              <a:lnSpc>
                <a:spcPct val="100000"/>
              </a:lnSpc>
              <a:spcBef>
                <a:spcPts val="1100"/>
              </a:spcBef>
              <a:spcAft>
                <a:spcPts val="0"/>
              </a:spcAft>
              <a:buClr>
                <a:schemeClr val="dk1"/>
              </a:buClr>
              <a:buSzPts val="1800"/>
              <a:buChar char="•"/>
              <a:defRPr/>
            </a:lvl7pPr>
            <a:lvl8pPr indent="-342900" lvl="7" marL="3657600" algn="l">
              <a:lnSpc>
                <a:spcPct val="100000"/>
              </a:lnSpc>
              <a:spcBef>
                <a:spcPts val="1100"/>
              </a:spcBef>
              <a:spcAft>
                <a:spcPts val="0"/>
              </a:spcAft>
              <a:buClr>
                <a:schemeClr val="dk1"/>
              </a:buClr>
              <a:buSzPts val="1800"/>
              <a:buChar char="•"/>
              <a:defRPr/>
            </a:lvl8pPr>
            <a:lvl9pPr indent="-342900" lvl="8" marL="4114800" algn="l">
              <a:lnSpc>
                <a:spcPct val="100000"/>
              </a:lnSpc>
              <a:spcBef>
                <a:spcPts val="11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snitsforside - femte element" type="secHead">
  <p:cSld name="SECTION_HEADER">
    <p:bg>
      <p:bgPr>
        <a:solidFill>
          <a:schemeClr val="dk1"/>
        </a:solidFill>
      </p:bgPr>
    </p:bg>
    <p:spTree>
      <p:nvGrpSpPr>
        <p:cNvPr id="114" name="Shape 114"/>
        <p:cNvGrpSpPr/>
        <p:nvPr/>
      </p:nvGrpSpPr>
      <p:grpSpPr>
        <a:xfrm>
          <a:off x="0" y="0"/>
          <a:ext cx="0" cy="0"/>
          <a:chOff x="0" y="0"/>
          <a:chExt cx="0" cy="0"/>
        </a:xfrm>
      </p:grpSpPr>
      <p:sp>
        <p:nvSpPr>
          <p:cNvPr id="115" name="Google Shape;115;p27"/>
          <p:cNvSpPr/>
          <p:nvPr/>
        </p:nvSpPr>
        <p:spPr>
          <a:xfrm>
            <a:off x="0" y="0"/>
            <a:ext cx="12192000" cy="6858000"/>
          </a:xfrm>
          <a:prstGeom prst="rect">
            <a:avLst/>
          </a:prstGeom>
          <a:solidFill>
            <a:srgbClr val="54687C"/>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rgbClr val="54687C"/>
              </a:solidFill>
              <a:latin typeface="Arial"/>
              <a:ea typeface="Arial"/>
              <a:cs typeface="Arial"/>
              <a:sym typeface="Arial"/>
            </a:endParaRPr>
          </a:p>
        </p:txBody>
      </p:sp>
      <p:pic>
        <p:nvPicPr>
          <p:cNvPr id="116" name="Google Shape;116;p27"/>
          <p:cNvPicPr preferRelativeResize="0"/>
          <p:nvPr/>
        </p:nvPicPr>
        <p:blipFill rotWithShape="1">
          <a:blip r:embed="rId2">
            <a:alphaModFix/>
          </a:blip>
          <a:srcRect b="0" l="0" r="0" t="0"/>
          <a:stretch/>
        </p:blipFill>
        <p:spPr>
          <a:xfrm>
            <a:off x="6447842" y="1155799"/>
            <a:ext cx="5746539" cy="5394127"/>
          </a:xfrm>
          <a:prstGeom prst="rect">
            <a:avLst/>
          </a:prstGeom>
          <a:noFill/>
          <a:ln>
            <a:noFill/>
          </a:ln>
        </p:spPr>
      </p:pic>
      <p:sp>
        <p:nvSpPr>
          <p:cNvPr id="117" name="Google Shape;117;p27"/>
          <p:cNvSpPr/>
          <p:nvPr/>
        </p:nvSpPr>
        <p:spPr>
          <a:xfrm>
            <a:off x="0" y="6800400"/>
            <a:ext cx="12192000" cy="57600"/>
          </a:xfrm>
          <a:prstGeom prst="rect">
            <a:avLst/>
          </a:prstGeom>
          <a:solidFill>
            <a:srgbClr val="822433"/>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8" name="Google Shape;118;p27"/>
          <p:cNvSpPr txBox="1"/>
          <p:nvPr>
            <p:ph type="title"/>
          </p:nvPr>
        </p:nvSpPr>
        <p:spPr>
          <a:xfrm>
            <a:off x="755606" y="1659452"/>
            <a:ext cx="7416000" cy="216897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FFFFFF"/>
              </a:buClr>
              <a:buSzPts val="4500"/>
              <a:buFont typeface="Arial"/>
              <a:buNone/>
              <a:defRPr sz="45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27"/>
          <p:cNvSpPr txBox="1"/>
          <p:nvPr>
            <p:ph idx="1" type="body"/>
          </p:nvPr>
        </p:nvSpPr>
        <p:spPr>
          <a:xfrm>
            <a:off x="765174" y="3831570"/>
            <a:ext cx="7416000" cy="120215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100"/>
              </a:spcBef>
              <a:spcAft>
                <a:spcPts val="0"/>
              </a:spcAft>
              <a:buClr>
                <a:srgbClr val="FFFFFF"/>
              </a:buClr>
              <a:buSzPts val="2400"/>
              <a:buNone/>
              <a:defRPr i="1" sz="2400">
                <a:solidFill>
                  <a:srgbClr val="FFFFFF"/>
                </a:solidFill>
              </a:defRPr>
            </a:lvl1pPr>
            <a:lvl2pPr indent="-228600" lvl="1" marL="914400" algn="l">
              <a:lnSpc>
                <a:spcPct val="100000"/>
              </a:lnSpc>
              <a:spcBef>
                <a:spcPts val="1100"/>
              </a:spcBef>
              <a:spcAft>
                <a:spcPts val="0"/>
              </a:spcAft>
              <a:buClr>
                <a:schemeClr val="lt1"/>
              </a:buClr>
              <a:buSzPts val="2000"/>
              <a:buNone/>
              <a:defRPr sz="2000">
                <a:solidFill>
                  <a:schemeClr val="lt1"/>
                </a:solidFill>
              </a:defRPr>
            </a:lvl2pPr>
            <a:lvl3pPr indent="-228600" lvl="2" marL="1371600" algn="l">
              <a:lnSpc>
                <a:spcPct val="100000"/>
              </a:lnSpc>
              <a:spcBef>
                <a:spcPts val="1100"/>
              </a:spcBef>
              <a:spcAft>
                <a:spcPts val="0"/>
              </a:spcAft>
              <a:buClr>
                <a:schemeClr val="lt1"/>
              </a:buClr>
              <a:buSzPts val="1800"/>
              <a:buNone/>
              <a:defRPr sz="1800">
                <a:solidFill>
                  <a:schemeClr val="lt1"/>
                </a:solidFill>
              </a:defRPr>
            </a:lvl3pPr>
            <a:lvl4pPr indent="-228600" lvl="3" marL="1828800" algn="l">
              <a:lnSpc>
                <a:spcPct val="100000"/>
              </a:lnSpc>
              <a:spcBef>
                <a:spcPts val="1100"/>
              </a:spcBef>
              <a:spcAft>
                <a:spcPts val="0"/>
              </a:spcAft>
              <a:buClr>
                <a:schemeClr val="lt1"/>
              </a:buClr>
              <a:buSzPts val="1600"/>
              <a:buNone/>
              <a:defRPr sz="1600">
                <a:solidFill>
                  <a:schemeClr val="lt1"/>
                </a:solidFill>
              </a:defRPr>
            </a:lvl4pPr>
            <a:lvl5pPr indent="-228600" lvl="4" marL="2286000" algn="l">
              <a:lnSpc>
                <a:spcPct val="100000"/>
              </a:lnSpc>
              <a:spcBef>
                <a:spcPts val="1100"/>
              </a:spcBef>
              <a:spcAft>
                <a:spcPts val="0"/>
              </a:spcAft>
              <a:buClr>
                <a:schemeClr val="lt1"/>
              </a:buClr>
              <a:buSzPts val="1600"/>
              <a:buNone/>
              <a:defRPr sz="1600">
                <a:solidFill>
                  <a:schemeClr val="lt1"/>
                </a:solidFill>
              </a:defRPr>
            </a:lvl5pPr>
            <a:lvl6pPr indent="-228600" lvl="5" marL="2743200" algn="l">
              <a:lnSpc>
                <a:spcPct val="100000"/>
              </a:lnSpc>
              <a:spcBef>
                <a:spcPts val="1100"/>
              </a:spcBef>
              <a:spcAft>
                <a:spcPts val="0"/>
              </a:spcAft>
              <a:buClr>
                <a:schemeClr val="lt1"/>
              </a:buClr>
              <a:buSzPts val="1600"/>
              <a:buNone/>
              <a:defRPr sz="1600">
                <a:solidFill>
                  <a:schemeClr val="lt1"/>
                </a:solidFill>
              </a:defRPr>
            </a:lvl6pPr>
            <a:lvl7pPr indent="-228600" lvl="6" marL="3200400" algn="l">
              <a:lnSpc>
                <a:spcPct val="100000"/>
              </a:lnSpc>
              <a:spcBef>
                <a:spcPts val="1100"/>
              </a:spcBef>
              <a:spcAft>
                <a:spcPts val="0"/>
              </a:spcAft>
              <a:buClr>
                <a:schemeClr val="lt1"/>
              </a:buClr>
              <a:buSzPts val="1600"/>
              <a:buNone/>
              <a:defRPr sz="1600">
                <a:solidFill>
                  <a:schemeClr val="lt1"/>
                </a:solidFill>
              </a:defRPr>
            </a:lvl7pPr>
            <a:lvl8pPr indent="-228600" lvl="7" marL="3657600" algn="l">
              <a:lnSpc>
                <a:spcPct val="100000"/>
              </a:lnSpc>
              <a:spcBef>
                <a:spcPts val="1100"/>
              </a:spcBef>
              <a:spcAft>
                <a:spcPts val="0"/>
              </a:spcAft>
              <a:buClr>
                <a:schemeClr val="lt1"/>
              </a:buClr>
              <a:buSzPts val="1600"/>
              <a:buNone/>
              <a:defRPr sz="1600">
                <a:solidFill>
                  <a:schemeClr val="lt1"/>
                </a:solidFill>
              </a:defRPr>
            </a:lvl8pPr>
            <a:lvl9pPr indent="-228600" lvl="8" marL="4114800" algn="l">
              <a:lnSpc>
                <a:spcPct val="100000"/>
              </a:lnSpc>
              <a:spcBef>
                <a:spcPts val="1100"/>
              </a:spcBef>
              <a:spcAft>
                <a:spcPts val="0"/>
              </a:spcAft>
              <a:buClr>
                <a:schemeClr val="lt1"/>
              </a:buClr>
              <a:buSzPts val="1600"/>
              <a:buNone/>
              <a:defRPr sz="1600">
                <a:solidFill>
                  <a:schemeClr val="lt1"/>
                </a:solidFill>
              </a:defRPr>
            </a:lvl9pPr>
          </a:lstStyle>
          <a:p/>
        </p:txBody>
      </p:sp>
      <p:sp>
        <p:nvSpPr>
          <p:cNvPr id="120" name="Google Shape;120;p27"/>
          <p:cNvSpPr txBox="1"/>
          <p:nvPr>
            <p:ph idx="10" type="dt"/>
          </p:nvPr>
        </p:nvSpPr>
        <p:spPr>
          <a:xfrm>
            <a:off x="760939" y="6462696"/>
            <a:ext cx="2820461"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7"/>
          <p:cNvSpPr txBox="1"/>
          <p:nvPr>
            <p:ph idx="11" type="ftr"/>
          </p:nvPr>
        </p:nvSpPr>
        <p:spPr>
          <a:xfrm>
            <a:off x="4038600" y="6462696"/>
            <a:ext cx="41148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27"/>
          <p:cNvSpPr txBox="1"/>
          <p:nvPr>
            <p:ph idx="12" type="sldNum"/>
          </p:nvPr>
        </p:nvSpPr>
        <p:spPr>
          <a:xfrm>
            <a:off x="8610600" y="6462696"/>
            <a:ext cx="2806700"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sz="1200">
                <a:solidFill>
                  <a:srgbClr val="FFFFFF"/>
                </a:solidFill>
                <a:latin typeface="Arial"/>
                <a:ea typeface="Arial"/>
                <a:cs typeface="Arial"/>
                <a:sym typeface="Arial"/>
              </a:defRPr>
            </a:lvl1pPr>
            <a:lvl2pPr indent="0" lvl="1" marL="0" algn="r">
              <a:spcBef>
                <a:spcPts val="0"/>
              </a:spcBef>
              <a:buNone/>
              <a:defRPr sz="1200">
                <a:solidFill>
                  <a:srgbClr val="FFFFFF"/>
                </a:solidFill>
                <a:latin typeface="Arial"/>
                <a:ea typeface="Arial"/>
                <a:cs typeface="Arial"/>
                <a:sym typeface="Arial"/>
              </a:defRPr>
            </a:lvl2pPr>
            <a:lvl3pPr indent="0" lvl="2" marL="0" algn="r">
              <a:spcBef>
                <a:spcPts val="0"/>
              </a:spcBef>
              <a:buNone/>
              <a:defRPr sz="1200">
                <a:solidFill>
                  <a:srgbClr val="FFFFFF"/>
                </a:solidFill>
                <a:latin typeface="Arial"/>
                <a:ea typeface="Arial"/>
                <a:cs typeface="Arial"/>
                <a:sym typeface="Arial"/>
              </a:defRPr>
            </a:lvl3pPr>
            <a:lvl4pPr indent="0" lvl="3" marL="0" algn="r">
              <a:spcBef>
                <a:spcPts val="0"/>
              </a:spcBef>
              <a:buNone/>
              <a:defRPr sz="1200">
                <a:solidFill>
                  <a:srgbClr val="FFFFFF"/>
                </a:solidFill>
                <a:latin typeface="Arial"/>
                <a:ea typeface="Arial"/>
                <a:cs typeface="Arial"/>
                <a:sym typeface="Arial"/>
              </a:defRPr>
            </a:lvl4pPr>
            <a:lvl5pPr indent="0" lvl="4" marL="0" algn="r">
              <a:spcBef>
                <a:spcPts val="0"/>
              </a:spcBef>
              <a:buNone/>
              <a:defRPr sz="1200">
                <a:solidFill>
                  <a:srgbClr val="FFFFFF"/>
                </a:solidFill>
                <a:latin typeface="Arial"/>
                <a:ea typeface="Arial"/>
                <a:cs typeface="Arial"/>
                <a:sym typeface="Arial"/>
              </a:defRPr>
            </a:lvl5pPr>
            <a:lvl6pPr indent="0" lvl="5" marL="0" algn="r">
              <a:spcBef>
                <a:spcPts val="0"/>
              </a:spcBef>
              <a:buNone/>
              <a:defRPr sz="1200">
                <a:solidFill>
                  <a:srgbClr val="FFFFFF"/>
                </a:solidFill>
                <a:latin typeface="Arial"/>
                <a:ea typeface="Arial"/>
                <a:cs typeface="Arial"/>
                <a:sym typeface="Arial"/>
              </a:defRPr>
            </a:lvl6pPr>
            <a:lvl7pPr indent="0" lvl="6" marL="0" algn="r">
              <a:spcBef>
                <a:spcPts val="0"/>
              </a:spcBef>
              <a:buNone/>
              <a:defRPr sz="1200">
                <a:solidFill>
                  <a:srgbClr val="FFFFFF"/>
                </a:solidFill>
                <a:latin typeface="Arial"/>
                <a:ea typeface="Arial"/>
                <a:cs typeface="Arial"/>
                <a:sym typeface="Arial"/>
              </a:defRPr>
            </a:lvl7pPr>
            <a:lvl8pPr indent="0" lvl="7" marL="0" algn="r">
              <a:spcBef>
                <a:spcPts val="0"/>
              </a:spcBef>
              <a:buNone/>
              <a:defRPr sz="1200">
                <a:solidFill>
                  <a:srgbClr val="FFFFFF"/>
                </a:solidFill>
                <a:latin typeface="Arial"/>
                <a:ea typeface="Arial"/>
                <a:cs typeface="Arial"/>
                <a:sym typeface="Arial"/>
              </a:defRPr>
            </a:lvl8pPr>
            <a:lvl9pPr indent="0" lvl="8" marL="0" algn="r">
              <a:spcBef>
                <a:spcPts val="0"/>
              </a:spcBef>
              <a:buNone/>
              <a:defRPr sz="12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pic>
        <p:nvPicPr>
          <p:cNvPr id="123" name="Google Shape;123;p27"/>
          <p:cNvPicPr preferRelativeResize="0"/>
          <p:nvPr/>
        </p:nvPicPr>
        <p:blipFill rotWithShape="1">
          <a:blip r:embed="rId3">
            <a:alphaModFix/>
          </a:blip>
          <a:srcRect b="0" l="0" r="0" t="0"/>
          <a:stretch/>
        </p:blipFill>
        <p:spPr>
          <a:xfrm>
            <a:off x="150029" y="150990"/>
            <a:ext cx="615927" cy="61592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t - femte element">
  <p:cSld name="Citat - femte element">
    <p:bg>
      <p:bgPr>
        <a:solidFill>
          <a:schemeClr val="dk1"/>
        </a:solidFill>
      </p:bgPr>
    </p:bg>
    <p:spTree>
      <p:nvGrpSpPr>
        <p:cNvPr id="124" name="Shape 124"/>
        <p:cNvGrpSpPr/>
        <p:nvPr/>
      </p:nvGrpSpPr>
      <p:grpSpPr>
        <a:xfrm>
          <a:off x="0" y="0"/>
          <a:ext cx="0" cy="0"/>
          <a:chOff x="0" y="0"/>
          <a:chExt cx="0" cy="0"/>
        </a:xfrm>
      </p:grpSpPr>
      <p:sp>
        <p:nvSpPr>
          <p:cNvPr id="125" name="Google Shape;125;p28"/>
          <p:cNvSpPr/>
          <p:nvPr/>
        </p:nvSpPr>
        <p:spPr>
          <a:xfrm>
            <a:off x="0" y="0"/>
            <a:ext cx="12192000" cy="6858000"/>
          </a:xfrm>
          <a:prstGeom prst="rect">
            <a:avLst/>
          </a:prstGeom>
          <a:solidFill>
            <a:srgbClr val="54687C"/>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rgbClr val="54687C"/>
              </a:solidFill>
              <a:latin typeface="Arial"/>
              <a:ea typeface="Arial"/>
              <a:cs typeface="Arial"/>
              <a:sym typeface="Arial"/>
            </a:endParaRPr>
          </a:p>
        </p:txBody>
      </p:sp>
      <p:pic>
        <p:nvPicPr>
          <p:cNvPr id="126" name="Google Shape;126;p28"/>
          <p:cNvPicPr preferRelativeResize="0"/>
          <p:nvPr/>
        </p:nvPicPr>
        <p:blipFill rotWithShape="1">
          <a:blip r:embed="rId2">
            <a:alphaModFix/>
          </a:blip>
          <a:srcRect b="0" l="0" r="0" t="0"/>
          <a:stretch/>
        </p:blipFill>
        <p:spPr>
          <a:xfrm>
            <a:off x="5205413" y="75272"/>
            <a:ext cx="6991093" cy="4940118"/>
          </a:xfrm>
          <a:prstGeom prst="rect">
            <a:avLst/>
          </a:prstGeom>
          <a:noFill/>
          <a:ln>
            <a:noFill/>
          </a:ln>
        </p:spPr>
      </p:pic>
      <p:sp>
        <p:nvSpPr>
          <p:cNvPr id="127" name="Google Shape;127;p28"/>
          <p:cNvSpPr/>
          <p:nvPr/>
        </p:nvSpPr>
        <p:spPr>
          <a:xfrm>
            <a:off x="0" y="6800400"/>
            <a:ext cx="12192000" cy="57600"/>
          </a:xfrm>
          <a:prstGeom prst="rect">
            <a:avLst/>
          </a:prstGeom>
          <a:solidFill>
            <a:srgbClr val="822433"/>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8" name="Google Shape;128;p28"/>
          <p:cNvSpPr txBox="1"/>
          <p:nvPr>
            <p:ph type="title"/>
          </p:nvPr>
        </p:nvSpPr>
        <p:spPr>
          <a:xfrm>
            <a:off x="760939" y="3345937"/>
            <a:ext cx="5508099" cy="100176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FFFFFF"/>
              </a:buClr>
              <a:buSzPts val="2000"/>
              <a:buFont typeface="Arial"/>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28"/>
          <p:cNvSpPr txBox="1"/>
          <p:nvPr>
            <p:ph idx="1" type="body"/>
          </p:nvPr>
        </p:nvSpPr>
        <p:spPr>
          <a:xfrm>
            <a:off x="1989826" y="4550252"/>
            <a:ext cx="9428000" cy="1912444"/>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1100"/>
              </a:spcBef>
              <a:spcAft>
                <a:spcPts val="0"/>
              </a:spcAft>
              <a:buClr>
                <a:srgbClr val="FFFFFF"/>
              </a:buClr>
              <a:buSzPts val="2000"/>
              <a:buFont typeface="Arial"/>
              <a:buChar char="​"/>
              <a:defRPr i="1">
                <a:solidFill>
                  <a:srgbClr val="FFFFFF"/>
                </a:solidFill>
              </a:defRPr>
            </a:lvl1pPr>
            <a:lvl2pPr indent="-355600" lvl="1" marL="914400" algn="l">
              <a:lnSpc>
                <a:spcPct val="100000"/>
              </a:lnSpc>
              <a:spcBef>
                <a:spcPts val="1100"/>
              </a:spcBef>
              <a:spcAft>
                <a:spcPts val="0"/>
              </a:spcAft>
              <a:buClr>
                <a:srgbClr val="FFFFFF"/>
              </a:buClr>
              <a:buSzPts val="2000"/>
              <a:buChar char="•"/>
              <a:defRPr sz="2000">
                <a:solidFill>
                  <a:srgbClr val="FFFFFF"/>
                </a:solidFill>
              </a:defRPr>
            </a:lvl2pPr>
            <a:lvl3pPr indent="-342900" lvl="2" marL="1371600" algn="l">
              <a:lnSpc>
                <a:spcPct val="100000"/>
              </a:lnSpc>
              <a:spcBef>
                <a:spcPts val="1100"/>
              </a:spcBef>
              <a:spcAft>
                <a:spcPts val="0"/>
              </a:spcAft>
              <a:buClr>
                <a:schemeClr val="lt1"/>
              </a:buClr>
              <a:buSzPts val="1800"/>
              <a:buChar char="•"/>
              <a:defRPr sz="1800"/>
            </a:lvl3pPr>
            <a:lvl4pPr indent="-330200" lvl="3" marL="1828800" algn="l">
              <a:lnSpc>
                <a:spcPct val="100000"/>
              </a:lnSpc>
              <a:spcBef>
                <a:spcPts val="1100"/>
              </a:spcBef>
              <a:spcAft>
                <a:spcPts val="0"/>
              </a:spcAft>
              <a:buClr>
                <a:schemeClr val="lt1"/>
              </a:buClr>
              <a:buSzPts val="1600"/>
              <a:buChar char="•"/>
              <a:defRPr sz="1600"/>
            </a:lvl4pPr>
            <a:lvl5pPr indent="-342900" lvl="4" marL="2286000" algn="l">
              <a:lnSpc>
                <a:spcPct val="100000"/>
              </a:lnSpc>
              <a:spcBef>
                <a:spcPts val="1100"/>
              </a:spcBef>
              <a:spcAft>
                <a:spcPts val="0"/>
              </a:spcAft>
              <a:buClr>
                <a:schemeClr val="lt1"/>
              </a:buClr>
              <a:buSzPts val="1800"/>
              <a:buChar char="•"/>
              <a:defRPr/>
            </a:lvl5pPr>
            <a:lvl6pPr indent="-342900" lvl="5" marL="2743200" algn="l">
              <a:lnSpc>
                <a:spcPct val="100000"/>
              </a:lnSpc>
              <a:spcBef>
                <a:spcPts val="1100"/>
              </a:spcBef>
              <a:spcAft>
                <a:spcPts val="0"/>
              </a:spcAft>
              <a:buClr>
                <a:schemeClr val="lt1"/>
              </a:buClr>
              <a:buSzPts val="1800"/>
              <a:buChar char="•"/>
              <a:defRPr/>
            </a:lvl6pPr>
            <a:lvl7pPr indent="-342900" lvl="6" marL="3200400" algn="l">
              <a:lnSpc>
                <a:spcPct val="100000"/>
              </a:lnSpc>
              <a:spcBef>
                <a:spcPts val="1100"/>
              </a:spcBef>
              <a:spcAft>
                <a:spcPts val="0"/>
              </a:spcAft>
              <a:buClr>
                <a:schemeClr val="lt1"/>
              </a:buClr>
              <a:buSzPts val="1800"/>
              <a:buChar char="•"/>
              <a:defRPr/>
            </a:lvl7pPr>
            <a:lvl8pPr indent="-342900" lvl="7" marL="3657600" algn="l">
              <a:lnSpc>
                <a:spcPct val="100000"/>
              </a:lnSpc>
              <a:spcBef>
                <a:spcPts val="1100"/>
              </a:spcBef>
              <a:spcAft>
                <a:spcPts val="0"/>
              </a:spcAft>
              <a:buClr>
                <a:schemeClr val="lt1"/>
              </a:buClr>
              <a:buSzPts val="1800"/>
              <a:buChar char="•"/>
              <a:defRPr/>
            </a:lvl8pPr>
            <a:lvl9pPr indent="-342900" lvl="8" marL="4114800" algn="l">
              <a:lnSpc>
                <a:spcPct val="100000"/>
              </a:lnSpc>
              <a:spcBef>
                <a:spcPts val="1100"/>
              </a:spcBef>
              <a:spcAft>
                <a:spcPts val="0"/>
              </a:spcAft>
              <a:buClr>
                <a:schemeClr val="lt1"/>
              </a:buClr>
              <a:buSzPts val="1800"/>
              <a:buChar char="•"/>
              <a:defRPr/>
            </a:lvl9pPr>
          </a:lstStyle>
          <a:p/>
        </p:txBody>
      </p:sp>
      <p:sp>
        <p:nvSpPr>
          <p:cNvPr id="130" name="Google Shape;130;p28"/>
          <p:cNvSpPr txBox="1"/>
          <p:nvPr>
            <p:ph idx="10" type="dt"/>
          </p:nvPr>
        </p:nvSpPr>
        <p:spPr>
          <a:xfrm>
            <a:off x="760939" y="6462696"/>
            <a:ext cx="2820461"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8"/>
          <p:cNvSpPr txBox="1"/>
          <p:nvPr>
            <p:ph idx="11" type="ftr"/>
          </p:nvPr>
        </p:nvSpPr>
        <p:spPr>
          <a:xfrm>
            <a:off x="4038600" y="6462696"/>
            <a:ext cx="41148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8"/>
          <p:cNvSpPr txBox="1"/>
          <p:nvPr>
            <p:ph idx="12" type="sldNum"/>
          </p:nvPr>
        </p:nvSpPr>
        <p:spPr>
          <a:xfrm>
            <a:off x="8610600" y="6462696"/>
            <a:ext cx="2806700"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sz="1200">
                <a:solidFill>
                  <a:srgbClr val="FFFFFF"/>
                </a:solidFill>
                <a:latin typeface="Arial"/>
                <a:ea typeface="Arial"/>
                <a:cs typeface="Arial"/>
                <a:sym typeface="Arial"/>
              </a:defRPr>
            </a:lvl1pPr>
            <a:lvl2pPr indent="0" lvl="1" marL="0" algn="r">
              <a:spcBef>
                <a:spcPts val="0"/>
              </a:spcBef>
              <a:buNone/>
              <a:defRPr sz="1200">
                <a:solidFill>
                  <a:srgbClr val="FFFFFF"/>
                </a:solidFill>
                <a:latin typeface="Arial"/>
                <a:ea typeface="Arial"/>
                <a:cs typeface="Arial"/>
                <a:sym typeface="Arial"/>
              </a:defRPr>
            </a:lvl2pPr>
            <a:lvl3pPr indent="0" lvl="2" marL="0" algn="r">
              <a:spcBef>
                <a:spcPts val="0"/>
              </a:spcBef>
              <a:buNone/>
              <a:defRPr sz="1200">
                <a:solidFill>
                  <a:srgbClr val="FFFFFF"/>
                </a:solidFill>
                <a:latin typeface="Arial"/>
                <a:ea typeface="Arial"/>
                <a:cs typeface="Arial"/>
                <a:sym typeface="Arial"/>
              </a:defRPr>
            </a:lvl3pPr>
            <a:lvl4pPr indent="0" lvl="3" marL="0" algn="r">
              <a:spcBef>
                <a:spcPts val="0"/>
              </a:spcBef>
              <a:buNone/>
              <a:defRPr sz="1200">
                <a:solidFill>
                  <a:srgbClr val="FFFFFF"/>
                </a:solidFill>
                <a:latin typeface="Arial"/>
                <a:ea typeface="Arial"/>
                <a:cs typeface="Arial"/>
                <a:sym typeface="Arial"/>
              </a:defRPr>
            </a:lvl4pPr>
            <a:lvl5pPr indent="0" lvl="4" marL="0" algn="r">
              <a:spcBef>
                <a:spcPts val="0"/>
              </a:spcBef>
              <a:buNone/>
              <a:defRPr sz="1200">
                <a:solidFill>
                  <a:srgbClr val="FFFFFF"/>
                </a:solidFill>
                <a:latin typeface="Arial"/>
                <a:ea typeface="Arial"/>
                <a:cs typeface="Arial"/>
                <a:sym typeface="Arial"/>
              </a:defRPr>
            </a:lvl5pPr>
            <a:lvl6pPr indent="0" lvl="5" marL="0" algn="r">
              <a:spcBef>
                <a:spcPts val="0"/>
              </a:spcBef>
              <a:buNone/>
              <a:defRPr sz="1200">
                <a:solidFill>
                  <a:srgbClr val="FFFFFF"/>
                </a:solidFill>
                <a:latin typeface="Arial"/>
                <a:ea typeface="Arial"/>
                <a:cs typeface="Arial"/>
                <a:sym typeface="Arial"/>
              </a:defRPr>
            </a:lvl6pPr>
            <a:lvl7pPr indent="0" lvl="6" marL="0" algn="r">
              <a:spcBef>
                <a:spcPts val="0"/>
              </a:spcBef>
              <a:buNone/>
              <a:defRPr sz="1200">
                <a:solidFill>
                  <a:srgbClr val="FFFFFF"/>
                </a:solidFill>
                <a:latin typeface="Arial"/>
                <a:ea typeface="Arial"/>
                <a:cs typeface="Arial"/>
                <a:sym typeface="Arial"/>
              </a:defRPr>
            </a:lvl7pPr>
            <a:lvl8pPr indent="0" lvl="7" marL="0" algn="r">
              <a:spcBef>
                <a:spcPts val="0"/>
              </a:spcBef>
              <a:buNone/>
              <a:defRPr sz="1200">
                <a:solidFill>
                  <a:srgbClr val="FFFFFF"/>
                </a:solidFill>
                <a:latin typeface="Arial"/>
                <a:ea typeface="Arial"/>
                <a:cs typeface="Arial"/>
                <a:sym typeface="Arial"/>
              </a:defRPr>
            </a:lvl8pPr>
            <a:lvl9pPr indent="0" lvl="8" marL="0" algn="r">
              <a:spcBef>
                <a:spcPts val="0"/>
              </a:spcBef>
              <a:buNone/>
              <a:defRPr sz="12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pic>
        <p:nvPicPr>
          <p:cNvPr id="133" name="Google Shape;133;p28"/>
          <p:cNvPicPr preferRelativeResize="0"/>
          <p:nvPr/>
        </p:nvPicPr>
        <p:blipFill rotWithShape="1">
          <a:blip r:embed="rId3">
            <a:alphaModFix/>
          </a:blip>
          <a:srcRect b="0" l="0" r="0" t="0"/>
          <a:stretch/>
        </p:blipFill>
        <p:spPr>
          <a:xfrm>
            <a:off x="150029" y="150990"/>
            <a:ext cx="615927" cy="61592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t">
  <p:cSld name="Citat">
    <p:bg>
      <p:bgPr>
        <a:solidFill>
          <a:schemeClr val="lt1"/>
        </a:solidFill>
      </p:bgPr>
    </p:bg>
    <p:spTree>
      <p:nvGrpSpPr>
        <p:cNvPr id="134" name="Shape 134"/>
        <p:cNvGrpSpPr/>
        <p:nvPr/>
      </p:nvGrpSpPr>
      <p:grpSpPr>
        <a:xfrm>
          <a:off x="0" y="0"/>
          <a:ext cx="0" cy="0"/>
          <a:chOff x="0" y="0"/>
          <a:chExt cx="0" cy="0"/>
        </a:xfrm>
      </p:grpSpPr>
      <p:sp>
        <p:nvSpPr>
          <p:cNvPr id="135" name="Google Shape;135;p29"/>
          <p:cNvSpPr/>
          <p:nvPr/>
        </p:nvSpPr>
        <p:spPr>
          <a:xfrm>
            <a:off x="0" y="0"/>
            <a:ext cx="12192000" cy="6858000"/>
          </a:xfrm>
          <a:prstGeom prst="rect">
            <a:avLst/>
          </a:prstGeom>
          <a:solidFill>
            <a:srgbClr val="54687C"/>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rgbClr val="54687C"/>
              </a:solidFill>
              <a:latin typeface="Arial"/>
              <a:ea typeface="Arial"/>
              <a:cs typeface="Arial"/>
              <a:sym typeface="Arial"/>
            </a:endParaRPr>
          </a:p>
        </p:txBody>
      </p:sp>
      <p:pic>
        <p:nvPicPr>
          <p:cNvPr id="136" name="Google Shape;136;p29"/>
          <p:cNvPicPr preferRelativeResize="0"/>
          <p:nvPr/>
        </p:nvPicPr>
        <p:blipFill rotWithShape="1">
          <a:blip r:embed="rId2">
            <a:alphaModFix/>
          </a:blip>
          <a:srcRect b="7163" l="0" r="5792" t="0"/>
          <a:stretch/>
        </p:blipFill>
        <p:spPr>
          <a:xfrm>
            <a:off x="6880143" y="2199409"/>
            <a:ext cx="5305995" cy="4595091"/>
          </a:xfrm>
          <a:prstGeom prst="rect">
            <a:avLst/>
          </a:prstGeom>
          <a:noFill/>
          <a:ln>
            <a:noFill/>
          </a:ln>
        </p:spPr>
      </p:pic>
      <p:sp>
        <p:nvSpPr>
          <p:cNvPr id="137" name="Google Shape;137;p29"/>
          <p:cNvSpPr txBox="1"/>
          <p:nvPr>
            <p:ph type="title"/>
          </p:nvPr>
        </p:nvSpPr>
        <p:spPr>
          <a:xfrm>
            <a:off x="759600" y="3344400"/>
            <a:ext cx="5508000" cy="100176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FFFFFF"/>
              </a:buClr>
              <a:buSzPts val="2000"/>
              <a:buFont typeface="Arial"/>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29"/>
          <p:cNvSpPr txBox="1"/>
          <p:nvPr>
            <p:ph idx="1" type="body"/>
          </p:nvPr>
        </p:nvSpPr>
        <p:spPr>
          <a:xfrm>
            <a:off x="1989826" y="4550252"/>
            <a:ext cx="9428000" cy="1912444"/>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1100"/>
              </a:spcBef>
              <a:spcAft>
                <a:spcPts val="0"/>
              </a:spcAft>
              <a:buClr>
                <a:srgbClr val="FFFFFF"/>
              </a:buClr>
              <a:buSzPts val="2000"/>
              <a:buFont typeface="Arial"/>
              <a:buChar char="​"/>
              <a:defRPr i="1">
                <a:solidFill>
                  <a:srgbClr val="FFFFFF"/>
                </a:solidFill>
              </a:defRPr>
            </a:lvl1pPr>
            <a:lvl2pPr indent="-355600" lvl="1" marL="914400" algn="l">
              <a:lnSpc>
                <a:spcPct val="100000"/>
              </a:lnSpc>
              <a:spcBef>
                <a:spcPts val="1100"/>
              </a:spcBef>
              <a:spcAft>
                <a:spcPts val="0"/>
              </a:spcAft>
              <a:buClr>
                <a:srgbClr val="FFFFFF"/>
              </a:buClr>
              <a:buSzPts val="2000"/>
              <a:buChar char="•"/>
              <a:defRPr sz="2000">
                <a:solidFill>
                  <a:srgbClr val="FFFFFF"/>
                </a:solidFill>
              </a:defRPr>
            </a:lvl2pPr>
            <a:lvl3pPr indent="-342900" lvl="2" marL="1371600" algn="l">
              <a:lnSpc>
                <a:spcPct val="100000"/>
              </a:lnSpc>
              <a:spcBef>
                <a:spcPts val="1100"/>
              </a:spcBef>
              <a:spcAft>
                <a:spcPts val="0"/>
              </a:spcAft>
              <a:buClr>
                <a:schemeClr val="dk1"/>
              </a:buClr>
              <a:buSzPts val="1800"/>
              <a:buChar char="•"/>
              <a:defRPr sz="1800"/>
            </a:lvl3pPr>
            <a:lvl4pPr indent="-330200" lvl="3" marL="1828800" algn="l">
              <a:lnSpc>
                <a:spcPct val="100000"/>
              </a:lnSpc>
              <a:spcBef>
                <a:spcPts val="1100"/>
              </a:spcBef>
              <a:spcAft>
                <a:spcPts val="0"/>
              </a:spcAft>
              <a:buClr>
                <a:schemeClr val="dk1"/>
              </a:buClr>
              <a:buSzPts val="1600"/>
              <a:buChar char="•"/>
              <a:defRPr sz="1600"/>
            </a:lvl4pPr>
            <a:lvl5pPr indent="-342900" lvl="4" marL="2286000" algn="l">
              <a:lnSpc>
                <a:spcPct val="100000"/>
              </a:lnSpc>
              <a:spcBef>
                <a:spcPts val="1100"/>
              </a:spcBef>
              <a:spcAft>
                <a:spcPts val="0"/>
              </a:spcAft>
              <a:buClr>
                <a:schemeClr val="dk1"/>
              </a:buClr>
              <a:buSzPts val="1800"/>
              <a:buChar char="•"/>
              <a:defRPr/>
            </a:lvl5pPr>
            <a:lvl6pPr indent="-342900" lvl="5" marL="2743200" algn="l">
              <a:lnSpc>
                <a:spcPct val="100000"/>
              </a:lnSpc>
              <a:spcBef>
                <a:spcPts val="1100"/>
              </a:spcBef>
              <a:spcAft>
                <a:spcPts val="0"/>
              </a:spcAft>
              <a:buClr>
                <a:schemeClr val="dk1"/>
              </a:buClr>
              <a:buSzPts val="1800"/>
              <a:buChar char="•"/>
              <a:defRPr/>
            </a:lvl6pPr>
            <a:lvl7pPr indent="-342900" lvl="6" marL="3200400" algn="l">
              <a:lnSpc>
                <a:spcPct val="100000"/>
              </a:lnSpc>
              <a:spcBef>
                <a:spcPts val="1100"/>
              </a:spcBef>
              <a:spcAft>
                <a:spcPts val="0"/>
              </a:spcAft>
              <a:buClr>
                <a:schemeClr val="dk1"/>
              </a:buClr>
              <a:buSzPts val="1800"/>
              <a:buChar char="•"/>
              <a:defRPr/>
            </a:lvl7pPr>
            <a:lvl8pPr indent="-342900" lvl="7" marL="3657600" algn="l">
              <a:lnSpc>
                <a:spcPct val="100000"/>
              </a:lnSpc>
              <a:spcBef>
                <a:spcPts val="1100"/>
              </a:spcBef>
              <a:spcAft>
                <a:spcPts val="0"/>
              </a:spcAft>
              <a:buClr>
                <a:schemeClr val="dk1"/>
              </a:buClr>
              <a:buSzPts val="1800"/>
              <a:buChar char="•"/>
              <a:defRPr/>
            </a:lvl8pPr>
            <a:lvl9pPr indent="-342900" lvl="8" marL="4114800" algn="l">
              <a:lnSpc>
                <a:spcPct val="100000"/>
              </a:lnSpc>
              <a:spcBef>
                <a:spcPts val="1100"/>
              </a:spcBef>
              <a:spcAft>
                <a:spcPts val="0"/>
              </a:spcAft>
              <a:buClr>
                <a:schemeClr val="dk1"/>
              </a:buClr>
              <a:buSzPts val="1800"/>
              <a:buChar char="•"/>
              <a:defRPr/>
            </a:lvl9pPr>
          </a:lstStyle>
          <a:p/>
        </p:txBody>
      </p:sp>
      <p:sp>
        <p:nvSpPr>
          <p:cNvPr id="139" name="Google Shape;139;p29"/>
          <p:cNvSpPr txBox="1"/>
          <p:nvPr>
            <p:ph idx="10" type="dt"/>
          </p:nvPr>
        </p:nvSpPr>
        <p:spPr>
          <a:xfrm>
            <a:off x="760939" y="6462696"/>
            <a:ext cx="2820461"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9"/>
          <p:cNvSpPr txBox="1"/>
          <p:nvPr>
            <p:ph idx="11" type="ftr"/>
          </p:nvPr>
        </p:nvSpPr>
        <p:spPr>
          <a:xfrm>
            <a:off x="4038600" y="6462696"/>
            <a:ext cx="41148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9"/>
          <p:cNvSpPr txBox="1"/>
          <p:nvPr>
            <p:ph idx="12" type="sldNum"/>
          </p:nvPr>
        </p:nvSpPr>
        <p:spPr>
          <a:xfrm>
            <a:off x="8610600" y="6462696"/>
            <a:ext cx="2806700"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sz="1200">
                <a:solidFill>
                  <a:srgbClr val="FFFFFF"/>
                </a:solidFill>
                <a:latin typeface="Arial"/>
                <a:ea typeface="Arial"/>
                <a:cs typeface="Arial"/>
                <a:sym typeface="Arial"/>
              </a:defRPr>
            </a:lvl1pPr>
            <a:lvl2pPr indent="0" lvl="1" marL="0" algn="r">
              <a:spcBef>
                <a:spcPts val="0"/>
              </a:spcBef>
              <a:buNone/>
              <a:defRPr sz="1200">
                <a:solidFill>
                  <a:srgbClr val="FFFFFF"/>
                </a:solidFill>
                <a:latin typeface="Arial"/>
                <a:ea typeface="Arial"/>
                <a:cs typeface="Arial"/>
                <a:sym typeface="Arial"/>
              </a:defRPr>
            </a:lvl2pPr>
            <a:lvl3pPr indent="0" lvl="2" marL="0" algn="r">
              <a:spcBef>
                <a:spcPts val="0"/>
              </a:spcBef>
              <a:buNone/>
              <a:defRPr sz="1200">
                <a:solidFill>
                  <a:srgbClr val="FFFFFF"/>
                </a:solidFill>
                <a:latin typeface="Arial"/>
                <a:ea typeface="Arial"/>
                <a:cs typeface="Arial"/>
                <a:sym typeface="Arial"/>
              </a:defRPr>
            </a:lvl3pPr>
            <a:lvl4pPr indent="0" lvl="3" marL="0" algn="r">
              <a:spcBef>
                <a:spcPts val="0"/>
              </a:spcBef>
              <a:buNone/>
              <a:defRPr sz="1200">
                <a:solidFill>
                  <a:srgbClr val="FFFFFF"/>
                </a:solidFill>
                <a:latin typeface="Arial"/>
                <a:ea typeface="Arial"/>
                <a:cs typeface="Arial"/>
                <a:sym typeface="Arial"/>
              </a:defRPr>
            </a:lvl4pPr>
            <a:lvl5pPr indent="0" lvl="4" marL="0" algn="r">
              <a:spcBef>
                <a:spcPts val="0"/>
              </a:spcBef>
              <a:buNone/>
              <a:defRPr sz="1200">
                <a:solidFill>
                  <a:srgbClr val="FFFFFF"/>
                </a:solidFill>
                <a:latin typeface="Arial"/>
                <a:ea typeface="Arial"/>
                <a:cs typeface="Arial"/>
                <a:sym typeface="Arial"/>
              </a:defRPr>
            </a:lvl5pPr>
            <a:lvl6pPr indent="0" lvl="5" marL="0" algn="r">
              <a:spcBef>
                <a:spcPts val="0"/>
              </a:spcBef>
              <a:buNone/>
              <a:defRPr sz="1200">
                <a:solidFill>
                  <a:srgbClr val="FFFFFF"/>
                </a:solidFill>
                <a:latin typeface="Arial"/>
                <a:ea typeface="Arial"/>
                <a:cs typeface="Arial"/>
                <a:sym typeface="Arial"/>
              </a:defRPr>
            </a:lvl6pPr>
            <a:lvl7pPr indent="0" lvl="6" marL="0" algn="r">
              <a:spcBef>
                <a:spcPts val="0"/>
              </a:spcBef>
              <a:buNone/>
              <a:defRPr sz="1200">
                <a:solidFill>
                  <a:srgbClr val="FFFFFF"/>
                </a:solidFill>
                <a:latin typeface="Arial"/>
                <a:ea typeface="Arial"/>
                <a:cs typeface="Arial"/>
                <a:sym typeface="Arial"/>
              </a:defRPr>
            </a:lvl7pPr>
            <a:lvl8pPr indent="0" lvl="7" marL="0" algn="r">
              <a:spcBef>
                <a:spcPts val="0"/>
              </a:spcBef>
              <a:buNone/>
              <a:defRPr sz="1200">
                <a:solidFill>
                  <a:srgbClr val="FFFFFF"/>
                </a:solidFill>
                <a:latin typeface="Arial"/>
                <a:ea typeface="Arial"/>
                <a:cs typeface="Arial"/>
                <a:sym typeface="Arial"/>
              </a:defRPr>
            </a:lvl8pPr>
            <a:lvl9pPr indent="0" lvl="8" marL="0" algn="r">
              <a:spcBef>
                <a:spcPts val="0"/>
              </a:spcBef>
              <a:buNone/>
              <a:defRPr sz="12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
        <p:nvSpPr>
          <p:cNvPr id="142" name="Google Shape;142;p29"/>
          <p:cNvSpPr/>
          <p:nvPr/>
        </p:nvSpPr>
        <p:spPr>
          <a:xfrm>
            <a:off x="0" y="6800400"/>
            <a:ext cx="12192000" cy="57600"/>
          </a:xfrm>
          <a:prstGeom prst="rect">
            <a:avLst/>
          </a:prstGeom>
          <a:solidFill>
            <a:srgbClr val="822433"/>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43" name="Google Shape;143;p29"/>
          <p:cNvPicPr preferRelativeResize="0"/>
          <p:nvPr/>
        </p:nvPicPr>
        <p:blipFill rotWithShape="1">
          <a:blip r:embed="rId3">
            <a:alphaModFix/>
          </a:blip>
          <a:srcRect b="0" l="0" r="0" t="0"/>
          <a:stretch/>
        </p:blipFill>
        <p:spPr>
          <a:xfrm>
            <a:off x="150029" y="150990"/>
            <a:ext cx="615927" cy="61592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ort billede">
  <p:cSld name="Stort billede">
    <p:spTree>
      <p:nvGrpSpPr>
        <p:cNvPr id="144" name="Shape 144"/>
        <p:cNvGrpSpPr/>
        <p:nvPr/>
      </p:nvGrpSpPr>
      <p:grpSpPr>
        <a:xfrm>
          <a:off x="0" y="0"/>
          <a:ext cx="0" cy="0"/>
          <a:chOff x="0" y="0"/>
          <a:chExt cx="0" cy="0"/>
        </a:xfrm>
      </p:grpSpPr>
      <p:sp>
        <p:nvSpPr>
          <p:cNvPr id="145" name="Google Shape;145;p30"/>
          <p:cNvSpPr/>
          <p:nvPr/>
        </p:nvSpPr>
        <p:spPr>
          <a:xfrm>
            <a:off x="0" y="0"/>
            <a:ext cx="12192000" cy="6800400"/>
          </a:xfrm>
          <a:prstGeom prst="rect">
            <a:avLst/>
          </a:prstGeom>
          <a:solidFill>
            <a:srgbClr val="FFFFFF"/>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6" name="Google Shape;146;p30"/>
          <p:cNvSpPr/>
          <p:nvPr>
            <p:ph idx="2" type="pic"/>
          </p:nvPr>
        </p:nvSpPr>
        <p:spPr>
          <a:xfrm>
            <a:off x="0" y="0"/>
            <a:ext cx="12192000" cy="6800400"/>
          </a:xfrm>
          <a:prstGeom prst="rect">
            <a:avLst/>
          </a:prstGeom>
          <a:noFill/>
          <a:ln>
            <a:noFill/>
          </a:ln>
        </p:spPr>
      </p:sp>
      <p:sp>
        <p:nvSpPr>
          <p:cNvPr id="147" name="Google Shape;147;p30"/>
          <p:cNvSpPr txBox="1"/>
          <p:nvPr>
            <p:ph idx="1" type="body"/>
          </p:nvPr>
        </p:nvSpPr>
        <p:spPr>
          <a:xfrm>
            <a:off x="151200" y="150990"/>
            <a:ext cx="615600" cy="6156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lvl1pPr indent="-228600" lvl="0" marL="457200" algn="l">
              <a:lnSpc>
                <a:spcPct val="100000"/>
              </a:lnSpc>
              <a:spcBef>
                <a:spcPts val="1100"/>
              </a:spcBef>
              <a:spcAft>
                <a:spcPts val="0"/>
              </a:spcAft>
              <a:buClr>
                <a:schemeClr val="dk1"/>
              </a:buClr>
              <a:buSzPts val="100"/>
              <a:buFont typeface="Arial"/>
              <a:buNone/>
              <a:defRPr sz="100"/>
            </a:lvl1pPr>
            <a:lvl2pPr indent="-342900" lvl="1" marL="914400" algn="l">
              <a:lnSpc>
                <a:spcPct val="100000"/>
              </a:lnSpc>
              <a:spcBef>
                <a:spcPts val="1100"/>
              </a:spcBef>
              <a:spcAft>
                <a:spcPts val="0"/>
              </a:spcAft>
              <a:buClr>
                <a:schemeClr val="dk1"/>
              </a:buClr>
              <a:buSzPts val="1800"/>
              <a:buChar char="•"/>
              <a:defRPr/>
            </a:lvl2pPr>
            <a:lvl3pPr indent="-342900" lvl="2" marL="1371600" algn="l">
              <a:lnSpc>
                <a:spcPct val="100000"/>
              </a:lnSpc>
              <a:spcBef>
                <a:spcPts val="1100"/>
              </a:spcBef>
              <a:spcAft>
                <a:spcPts val="0"/>
              </a:spcAft>
              <a:buClr>
                <a:schemeClr val="dk1"/>
              </a:buClr>
              <a:buSzPts val="1800"/>
              <a:buChar char="•"/>
              <a:defRPr/>
            </a:lvl3pPr>
            <a:lvl4pPr indent="-342900" lvl="3" marL="1828800" algn="l">
              <a:lnSpc>
                <a:spcPct val="100000"/>
              </a:lnSpc>
              <a:spcBef>
                <a:spcPts val="1100"/>
              </a:spcBef>
              <a:spcAft>
                <a:spcPts val="0"/>
              </a:spcAft>
              <a:buClr>
                <a:schemeClr val="dk1"/>
              </a:buClr>
              <a:buSzPts val="1800"/>
              <a:buChar char="•"/>
              <a:defRPr/>
            </a:lvl4pPr>
            <a:lvl5pPr indent="-342900" lvl="4" marL="2286000" algn="l">
              <a:lnSpc>
                <a:spcPct val="100000"/>
              </a:lnSpc>
              <a:spcBef>
                <a:spcPts val="1100"/>
              </a:spcBef>
              <a:spcAft>
                <a:spcPts val="0"/>
              </a:spcAft>
              <a:buClr>
                <a:schemeClr val="dk1"/>
              </a:buClr>
              <a:buSzPts val="1800"/>
              <a:buChar char="•"/>
              <a:defRPr/>
            </a:lvl5pPr>
            <a:lvl6pPr indent="-342900" lvl="5" marL="2743200" algn="l">
              <a:lnSpc>
                <a:spcPct val="100000"/>
              </a:lnSpc>
              <a:spcBef>
                <a:spcPts val="1100"/>
              </a:spcBef>
              <a:spcAft>
                <a:spcPts val="0"/>
              </a:spcAft>
              <a:buClr>
                <a:schemeClr val="dk1"/>
              </a:buClr>
              <a:buSzPts val="1800"/>
              <a:buChar char="•"/>
              <a:defRPr/>
            </a:lvl6pPr>
            <a:lvl7pPr indent="-342900" lvl="6" marL="3200400" algn="l">
              <a:lnSpc>
                <a:spcPct val="100000"/>
              </a:lnSpc>
              <a:spcBef>
                <a:spcPts val="1100"/>
              </a:spcBef>
              <a:spcAft>
                <a:spcPts val="0"/>
              </a:spcAft>
              <a:buClr>
                <a:schemeClr val="dk1"/>
              </a:buClr>
              <a:buSzPts val="1800"/>
              <a:buChar char="•"/>
              <a:defRPr/>
            </a:lvl7pPr>
            <a:lvl8pPr indent="-342900" lvl="7" marL="3657600" algn="l">
              <a:lnSpc>
                <a:spcPct val="100000"/>
              </a:lnSpc>
              <a:spcBef>
                <a:spcPts val="1100"/>
              </a:spcBef>
              <a:spcAft>
                <a:spcPts val="0"/>
              </a:spcAft>
              <a:buClr>
                <a:schemeClr val="dk1"/>
              </a:buClr>
              <a:buSzPts val="1800"/>
              <a:buChar char="•"/>
              <a:defRPr/>
            </a:lvl8pPr>
            <a:lvl9pPr indent="-342900" lvl="8" marL="4114800" algn="l">
              <a:lnSpc>
                <a:spcPct val="100000"/>
              </a:lnSpc>
              <a:spcBef>
                <a:spcPts val="110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guide id="2"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slutning">
  <p:cSld name="Afslutning">
    <p:bg>
      <p:bgPr>
        <a:solidFill>
          <a:schemeClr val="dk1"/>
        </a:solidFill>
      </p:bgPr>
    </p:bg>
    <p:spTree>
      <p:nvGrpSpPr>
        <p:cNvPr id="148" name="Shape 148"/>
        <p:cNvGrpSpPr/>
        <p:nvPr/>
      </p:nvGrpSpPr>
      <p:grpSpPr>
        <a:xfrm>
          <a:off x="0" y="0"/>
          <a:ext cx="0" cy="0"/>
          <a:chOff x="0" y="0"/>
          <a:chExt cx="0" cy="0"/>
        </a:xfrm>
      </p:grpSpPr>
      <p:sp>
        <p:nvSpPr>
          <p:cNvPr id="149" name="Google Shape;149;p31"/>
          <p:cNvSpPr/>
          <p:nvPr/>
        </p:nvSpPr>
        <p:spPr>
          <a:xfrm>
            <a:off x="0" y="0"/>
            <a:ext cx="12192000" cy="6858000"/>
          </a:xfrm>
          <a:prstGeom prst="rect">
            <a:avLst/>
          </a:prstGeom>
          <a:solidFill>
            <a:srgbClr val="54687C"/>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rgbClr val="54687C"/>
              </a:solidFill>
              <a:latin typeface="Arial"/>
              <a:ea typeface="Arial"/>
              <a:cs typeface="Arial"/>
              <a:sym typeface="Arial"/>
            </a:endParaRPr>
          </a:p>
        </p:txBody>
      </p:sp>
      <p:pic>
        <p:nvPicPr>
          <p:cNvPr id="150" name="Google Shape;150;p31"/>
          <p:cNvPicPr preferRelativeResize="0"/>
          <p:nvPr/>
        </p:nvPicPr>
        <p:blipFill rotWithShape="1">
          <a:blip r:embed="rId2">
            <a:alphaModFix/>
          </a:blip>
          <a:srcRect b="0" l="0" r="0" t="0"/>
          <a:stretch/>
        </p:blipFill>
        <p:spPr>
          <a:xfrm>
            <a:off x="7031096" y="-6435"/>
            <a:ext cx="5165535" cy="4355940"/>
          </a:xfrm>
          <a:prstGeom prst="rect">
            <a:avLst/>
          </a:prstGeom>
          <a:noFill/>
          <a:ln>
            <a:noFill/>
          </a:ln>
        </p:spPr>
      </p:pic>
      <p:sp>
        <p:nvSpPr>
          <p:cNvPr id="151" name="Google Shape;151;p31"/>
          <p:cNvSpPr txBox="1"/>
          <p:nvPr>
            <p:ph idx="10" type="dt"/>
          </p:nvPr>
        </p:nvSpPr>
        <p:spPr>
          <a:xfrm>
            <a:off x="760939" y="6462696"/>
            <a:ext cx="2820461"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31"/>
          <p:cNvSpPr txBox="1"/>
          <p:nvPr>
            <p:ph idx="11" type="ftr"/>
          </p:nvPr>
        </p:nvSpPr>
        <p:spPr>
          <a:xfrm>
            <a:off x="4038600" y="6462696"/>
            <a:ext cx="41148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31"/>
          <p:cNvSpPr txBox="1"/>
          <p:nvPr>
            <p:ph idx="12" type="sldNum"/>
          </p:nvPr>
        </p:nvSpPr>
        <p:spPr>
          <a:xfrm>
            <a:off x="8610600" y="6462696"/>
            <a:ext cx="2806700"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sz="1200">
                <a:solidFill>
                  <a:srgbClr val="FFFFFF"/>
                </a:solidFill>
                <a:latin typeface="Arial"/>
                <a:ea typeface="Arial"/>
                <a:cs typeface="Arial"/>
                <a:sym typeface="Arial"/>
              </a:defRPr>
            </a:lvl1pPr>
            <a:lvl2pPr indent="0" lvl="1" marL="0" algn="r">
              <a:spcBef>
                <a:spcPts val="0"/>
              </a:spcBef>
              <a:buNone/>
              <a:defRPr sz="1200">
                <a:solidFill>
                  <a:srgbClr val="FFFFFF"/>
                </a:solidFill>
                <a:latin typeface="Arial"/>
                <a:ea typeface="Arial"/>
                <a:cs typeface="Arial"/>
                <a:sym typeface="Arial"/>
              </a:defRPr>
            </a:lvl2pPr>
            <a:lvl3pPr indent="0" lvl="2" marL="0" algn="r">
              <a:spcBef>
                <a:spcPts val="0"/>
              </a:spcBef>
              <a:buNone/>
              <a:defRPr sz="1200">
                <a:solidFill>
                  <a:srgbClr val="FFFFFF"/>
                </a:solidFill>
                <a:latin typeface="Arial"/>
                <a:ea typeface="Arial"/>
                <a:cs typeface="Arial"/>
                <a:sym typeface="Arial"/>
              </a:defRPr>
            </a:lvl3pPr>
            <a:lvl4pPr indent="0" lvl="3" marL="0" algn="r">
              <a:spcBef>
                <a:spcPts val="0"/>
              </a:spcBef>
              <a:buNone/>
              <a:defRPr sz="1200">
                <a:solidFill>
                  <a:srgbClr val="FFFFFF"/>
                </a:solidFill>
                <a:latin typeface="Arial"/>
                <a:ea typeface="Arial"/>
                <a:cs typeface="Arial"/>
                <a:sym typeface="Arial"/>
              </a:defRPr>
            </a:lvl4pPr>
            <a:lvl5pPr indent="0" lvl="4" marL="0" algn="r">
              <a:spcBef>
                <a:spcPts val="0"/>
              </a:spcBef>
              <a:buNone/>
              <a:defRPr sz="1200">
                <a:solidFill>
                  <a:srgbClr val="FFFFFF"/>
                </a:solidFill>
                <a:latin typeface="Arial"/>
                <a:ea typeface="Arial"/>
                <a:cs typeface="Arial"/>
                <a:sym typeface="Arial"/>
              </a:defRPr>
            </a:lvl5pPr>
            <a:lvl6pPr indent="0" lvl="5" marL="0" algn="r">
              <a:spcBef>
                <a:spcPts val="0"/>
              </a:spcBef>
              <a:buNone/>
              <a:defRPr sz="1200">
                <a:solidFill>
                  <a:srgbClr val="FFFFFF"/>
                </a:solidFill>
                <a:latin typeface="Arial"/>
                <a:ea typeface="Arial"/>
                <a:cs typeface="Arial"/>
                <a:sym typeface="Arial"/>
              </a:defRPr>
            </a:lvl6pPr>
            <a:lvl7pPr indent="0" lvl="6" marL="0" algn="r">
              <a:spcBef>
                <a:spcPts val="0"/>
              </a:spcBef>
              <a:buNone/>
              <a:defRPr sz="1200">
                <a:solidFill>
                  <a:srgbClr val="FFFFFF"/>
                </a:solidFill>
                <a:latin typeface="Arial"/>
                <a:ea typeface="Arial"/>
                <a:cs typeface="Arial"/>
                <a:sym typeface="Arial"/>
              </a:defRPr>
            </a:lvl7pPr>
            <a:lvl8pPr indent="0" lvl="7" marL="0" algn="r">
              <a:spcBef>
                <a:spcPts val="0"/>
              </a:spcBef>
              <a:buNone/>
              <a:defRPr sz="1200">
                <a:solidFill>
                  <a:srgbClr val="FFFFFF"/>
                </a:solidFill>
                <a:latin typeface="Arial"/>
                <a:ea typeface="Arial"/>
                <a:cs typeface="Arial"/>
                <a:sym typeface="Arial"/>
              </a:defRPr>
            </a:lvl8pPr>
            <a:lvl9pPr indent="0" lvl="8" marL="0" algn="r">
              <a:spcBef>
                <a:spcPts val="0"/>
              </a:spcBef>
              <a:buNone/>
              <a:defRPr sz="12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
        <p:nvSpPr>
          <p:cNvPr id="154" name="Google Shape;154;p31"/>
          <p:cNvSpPr/>
          <p:nvPr/>
        </p:nvSpPr>
        <p:spPr>
          <a:xfrm>
            <a:off x="0" y="6800400"/>
            <a:ext cx="12192000" cy="57600"/>
          </a:xfrm>
          <a:prstGeom prst="rect">
            <a:avLst/>
          </a:prstGeom>
          <a:solidFill>
            <a:srgbClr val="822433"/>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55" name="Google Shape;155;p31"/>
          <p:cNvPicPr preferRelativeResize="0"/>
          <p:nvPr/>
        </p:nvPicPr>
        <p:blipFill rotWithShape="1">
          <a:blip r:embed="rId3">
            <a:alphaModFix/>
          </a:blip>
          <a:srcRect b="0" l="0" r="0" t="0"/>
          <a:stretch/>
        </p:blipFill>
        <p:spPr>
          <a:xfrm>
            <a:off x="150029" y="150990"/>
            <a:ext cx="615927" cy="615927"/>
          </a:xfrm>
          <a:prstGeom prst="rect">
            <a:avLst/>
          </a:prstGeom>
          <a:noFill/>
          <a:ln>
            <a:noFill/>
          </a:ln>
        </p:spPr>
      </p:pic>
      <p:sp>
        <p:nvSpPr>
          <p:cNvPr id="156" name="Google Shape;156;p31"/>
          <p:cNvSpPr/>
          <p:nvPr/>
        </p:nvSpPr>
        <p:spPr>
          <a:xfrm>
            <a:off x="765175" y="5487560"/>
            <a:ext cx="10660180" cy="35079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da-DK" sz="2400">
                <a:solidFill>
                  <a:srgbClr val="FFFFFF"/>
                </a:solidFill>
                <a:latin typeface="Arial"/>
                <a:ea typeface="Arial"/>
                <a:cs typeface="Arial"/>
                <a:sym typeface="Arial"/>
              </a:rPr>
              <a:t>loas@rn.dk</a:t>
            </a:r>
            <a:endParaRPr/>
          </a:p>
        </p:txBody>
      </p:sp>
      <p:sp>
        <p:nvSpPr>
          <p:cNvPr id="157" name="Google Shape;157;p31"/>
          <p:cNvSpPr/>
          <p:nvPr/>
        </p:nvSpPr>
        <p:spPr>
          <a:xfrm>
            <a:off x="765175" y="3444467"/>
            <a:ext cx="10660180" cy="2773127"/>
          </a:xfrm>
          <a:prstGeom prst="rect">
            <a:avLst/>
          </a:prstGeom>
          <a:noFill/>
          <a:ln>
            <a:noFill/>
          </a:ln>
        </p:spPr>
        <p:txBody>
          <a:bodyPr anchorCtr="0" anchor="t" bIns="0" lIns="0" spcFirstLastPara="1" rIns="0" wrap="square" tIns="0">
            <a:noAutofit/>
          </a:bodyPr>
          <a:lstStyle/>
          <a:p>
            <a:pPr indent="0" lvl="0" marL="0" marR="0" rtl="0" algn="l">
              <a:lnSpc>
                <a:spcPct val="135000"/>
              </a:lnSpc>
              <a:spcBef>
                <a:spcPts val="0"/>
              </a:spcBef>
              <a:spcAft>
                <a:spcPts val="0"/>
              </a:spcAft>
              <a:buNone/>
            </a:pPr>
            <a:r>
              <a:rPr lang="da-DK" sz="2400">
                <a:solidFill>
                  <a:srgbClr val="FFFFFF"/>
                </a:solidFill>
                <a:latin typeface="Arial"/>
                <a:ea typeface="Arial"/>
                <a:cs typeface="Arial"/>
                <a:sym typeface="Arial"/>
              </a:rPr>
              <a:t>Region Nordjylland</a:t>
            </a:r>
            <a:br>
              <a:rPr lang="da-DK" sz="2400">
                <a:solidFill>
                  <a:srgbClr val="FFFFFF"/>
                </a:solidFill>
                <a:latin typeface="Arial"/>
                <a:ea typeface="Arial"/>
                <a:cs typeface="Arial"/>
                <a:sym typeface="Arial"/>
              </a:rPr>
            </a:br>
            <a:r>
              <a:rPr lang="da-DK" sz="2400">
                <a:solidFill>
                  <a:srgbClr val="FFFFFF"/>
                </a:solidFill>
                <a:latin typeface="Arial"/>
                <a:ea typeface="Arial"/>
                <a:cs typeface="Arial"/>
                <a:sym typeface="Arial"/>
              </a:rPr>
              <a:t>Digitalisering og IT</a:t>
            </a:r>
            <a:br>
              <a:rPr lang="da-DK" sz="2400">
                <a:solidFill>
                  <a:srgbClr val="FFFFFF"/>
                </a:solidFill>
                <a:latin typeface="Arial"/>
                <a:ea typeface="Arial"/>
                <a:cs typeface="Arial"/>
                <a:sym typeface="Arial"/>
              </a:rPr>
            </a:br>
            <a:r>
              <a:rPr lang="da-DK" sz="2400">
                <a:solidFill>
                  <a:srgbClr val="FFFFFF"/>
                </a:solidFill>
                <a:latin typeface="Arial"/>
                <a:ea typeface="Arial"/>
                <a:cs typeface="Arial"/>
                <a:sym typeface="Arial"/>
              </a:rPr>
              <a:t>Strategi og Styring</a:t>
            </a:r>
            <a:br>
              <a:rPr lang="da-DK" sz="2400">
                <a:solidFill>
                  <a:srgbClr val="FFFFFF"/>
                </a:solidFill>
                <a:latin typeface="Arial"/>
                <a:ea typeface="Arial"/>
                <a:cs typeface="Arial"/>
                <a:sym typeface="Arial"/>
              </a:rPr>
            </a:br>
            <a:r>
              <a:rPr lang="da-DK" sz="2400">
                <a:solidFill>
                  <a:srgbClr val="FFFFFF"/>
                </a:solidFill>
                <a:latin typeface="Arial"/>
                <a:ea typeface="Arial"/>
                <a:cs typeface="Arial"/>
                <a:sym typeface="Arial"/>
              </a:rPr>
              <a:t>loas@rn.dk</a:t>
            </a:r>
            <a:br>
              <a:rPr lang="da-DK" sz="2400">
                <a:solidFill>
                  <a:srgbClr val="FFFFFF"/>
                </a:solidFill>
                <a:latin typeface="Arial"/>
                <a:ea typeface="Arial"/>
                <a:cs typeface="Arial"/>
                <a:sym typeface="Arial"/>
              </a:rPr>
            </a:br>
            <a:r>
              <a:rPr lang="da-DK" sz="2400">
                <a:solidFill>
                  <a:srgbClr val="FFFFFF"/>
                </a:solidFill>
                <a:latin typeface="Arial"/>
                <a:ea typeface="Arial"/>
                <a:cs typeface="Arial"/>
                <a:sym typeface="Arial"/>
              </a:rPr>
              <a:t>29 24 96 92</a:t>
            </a:r>
            <a:endParaRPr/>
          </a:p>
        </p:txBody>
      </p:sp>
      <p:sp>
        <p:nvSpPr>
          <p:cNvPr id="158" name="Google Shape;158;p31"/>
          <p:cNvSpPr/>
          <p:nvPr/>
        </p:nvSpPr>
        <p:spPr>
          <a:xfrm>
            <a:off x="765175" y="2660470"/>
            <a:ext cx="10660180" cy="751063"/>
          </a:xfrm>
          <a:prstGeom prst="rect">
            <a:avLst/>
          </a:prstGeom>
          <a:noFill/>
          <a:ln>
            <a:noFill/>
          </a:ln>
        </p:spPr>
        <p:txBody>
          <a:bodyPr anchorCtr="0" anchor="ctr" bIns="0" lIns="0" spcFirstLastPara="1" rIns="0" wrap="square" tIns="0">
            <a:normAutofit/>
          </a:bodyPr>
          <a:lstStyle/>
          <a:p>
            <a:pPr indent="0" lvl="0" marL="0" marR="0" rtl="0" algn="l">
              <a:lnSpc>
                <a:spcPct val="80000"/>
              </a:lnSpc>
              <a:spcBef>
                <a:spcPts val="0"/>
              </a:spcBef>
              <a:spcAft>
                <a:spcPts val="0"/>
              </a:spcAft>
              <a:buNone/>
            </a:pPr>
            <a:r>
              <a:rPr b="1" lang="da-DK" sz="3875" cap="none">
                <a:solidFill>
                  <a:srgbClr val="FFFFFF"/>
                </a:solidFill>
                <a:latin typeface="Arial"/>
                <a:ea typeface="Arial"/>
                <a:cs typeface="Arial"/>
                <a:sym typeface="Arial"/>
              </a:rPr>
              <a:t>LOUISE AAGAARD CHRISTIANSEN</a:t>
            </a:r>
            <a:endParaRPr/>
          </a:p>
        </p:txBody>
      </p:sp>
      <p:sp>
        <p:nvSpPr>
          <p:cNvPr id="159" name="Google Shape;159;p31"/>
          <p:cNvSpPr/>
          <p:nvPr/>
        </p:nvSpPr>
        <p:spPr>
          <a:xfrm>
            <a:off x="765175" y="2218761"/>
            <a:ext cx="10660180" cy="35079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da-DK" sz="2400">
                <a:solidFill>
                  <a:srgbClr val="FFFFFF"/>
                </a:solidFill>
                <a:latin typeface="Arial"/>
                <a:ea typeface="Arial"/>
                <a:cs typeface="Arial"/>
                <a:sym typeface="Arial"/>
              </a:rPr>
              <a:t>Chefkonsulent</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type="blank">
  <p:cSld name="BLANK">
    <p:spTree>
      <p:nvGrpSpPr>
        <p:cNvPr id="160" name="Shape 160"/>
        <p:cNvGrpSpPr/>
        <p:nvPr/>
      </p:nvGrpSpPr>
      <p:grpSpPr>
        <a:xfrm>
          <a:off x="0" y="0"/>
          <a:ext cx="0" cy="0"/>
          <a:chOff x="0" y="0"/>
          <a:chExt cx="0" cy="0"/>
        </a:xfrm>
      </p:grpSpPr>
      <p:sp>
        <p:nvSpPr>
          <p:cNvPr id="161" name="Google Shape;161;p32"/>
          <p:cNvSpPr txBox="1"/>
          <p:nvPr>
            <p:ph idx="10" type="dt"/>
          </p:nvPr>
        </p:nvSpPr>
        <p:spPr>
          <a:xfrm>
            <a:off x="760939" y="6462696"/>
            <a:ext cx="2820461"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32"/>
          <p:cNvSpPr txBox="1"/>
          <p:nvPr>
            <p:ph idx="11" type="ftr"/>
          </p:nvPr>
        </p:nvSpPr>
        <p:spPr>
          <a:xfrm>
            <a:off x="4038600" y="6462696"/>
            <a:ext cx="41148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32"/>
          <p:cNvSpPr txBox="1"/>
          <p:nvPr>
            <p:ph idx="12" type="sldNum"/>
          </p:nvPr>
        </p:nvSpPr>
        <p:spPr>
          <a:xfrm>
            <a:off x="8610600" y="6462696"/>
            <a:ext cx="2806700"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n overskrift - hvid" type="titleOnly">
  <p:cSld name="TITLE_ONLY">
    <p:spTree>
      <p:nvGrpSpPr>
        <p:cNvPr id="164" name="Shape 164"/>
        <p:cNvGrpSpPr/>
        <p:nvPr/>
      </p:nvGrpSpPr>
      <p:grpSpPr>
        <a:xfrm>
          <a:off x="0" y="0"/>
          <a:ext cx="0" cy="0"/>
          <a:chOff x="0" y="0"/>
          <a:chExt cx="0" cy="0"/>
        </a:xfrm>
      </p:grpSpPr>
      <p:sp>
        <p:nvSpPr>
          <p:cNvPr id="165" name="Google Shape;165;p33"/>
          <p:cNvSpPr txBox="1"/>
          <p:nvPr>
            <p:ph type="title"/>
          </p:nvPr>
        </p:nvSpPr>
        <p:spPr>
          <a:xfrm>
            <a:off x="760939" y="356552"/>
            <a:ext cx="10656887" cy="100176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6" name="Google Shape;166;p33"/>
          <p:cNvSpPr txBox="1"/>
          <p:nvPr>
            <p:ph idx="10" type="dt"/>
          </p:nvPr>
        </p:nvSpPr>
        <p:spPr>
          <a:xfrm>
            <a:off x="760939" y="6462696"/>
            <a:ext cx="2820461"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33"/>
          <p:cNvSpPr txBox="1"/>
          <p:nvPr>
            <p:ph idx="11" type="ftr"/>
          </p:nvPr>
        </p:nvSpPr>
        <p:spPr>
          <a:xfrm>
            <a:off x="4038600" y="6462696"/>
            <a:ext cx="41148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33"/>
          <p:cNvSpPr txBox="1"/>
          <p:nvPr>
            <p:ph idx="12" type="sldNum"/>
          </p:nvPr>
        </p:nvSpPr>
        <p:spPr>
          <a:xfrm>
            <a:off x="8610600" y="6462696"/>
            <a:ext cx="2806700"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_tekst/billedehøjre" showMasterSp="0">
  <p:cSld name="A_tekst/billedehøjre">
    <p:spTree>
      <p:nvGrpSpPr>
        <p:cNvPr id="169" name="Shape 169"/>
        <p:cNvGrpSpPr/>
        <p:nvPr/>
      </p:nvGrpSpPr>
      <p:grpSpPr>
        <a:xfrm>
          <a:off x="0" y="0"/>
          <a:ext cx="0" cy="0"/>
          <a:chOff x="0" y="0"/>
          <a:chExt cx="0" cy="0"/>
        </a:xfrm>
      </p:grpSpPr>
      <p:sp>
        <p:nvSpPr>
          <p:cNvPr id="170" name="Google Shape;170;p34"/>
          <p:cNvSpPr txBox="1"/>
          <p:nvPr>
            <p:ph idx="1" type="body"/>
          </p:nvPr>
        </p:nvSpPr>
        <p:spPr>
          <a:xfrm>
            <a:off x="5232401" y="478367"/>
            <a:ext cx="6481233" cy="583141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100"/>
              </a:spcBef>
              <a:spcAft>
                <a:spcPts val="0"/>
              </a:spcAft>
              <a:buClr>
                <a:schemeClr val="dk1"/>
              </a:buClr>
              <a:buSzPts val="1600"/>
              <a:buNone/>
              <a:defRPr b="0" i="0" sz="1600">
                <a:latin typeface="Titillium Web"/>
                <a:ea typeface="Titillium Web"/>
                <a:cs typeface="Titillium Web"/>
                <a:sym typeface="Titillium Web"/>
              </a:defRPr>
            </a:lvl1pPr>
            <a:lvl2pPr indent="-330200" lvl="1" marL="914400" algn="l">
              <a:lnSpc>
                <a:spcPct val="100000"/>
              </a:lnSpc>
              <a:spcBef>
                <a:spcPts val="1100"/>
              </a:spcBef>
              <a:spcAft>
                <a:spcPts val="0"/>
              </a:spcAft>
              <a:buClr>
                <a:schemeClr val="dk1"/>
              </a:buClr>
              <a:buSzPts val="1600"/>
              <a:buChar char="•"/>
              <a:defRPr b="0" i="0" sz="1600">
                <a:latin typeface="Titillium Web"/>
                <a:ea typeface="Titillium Web"/>
                <a:cs typeface="Titillium Web"/>
                <a:sym typeface="Titillium Web"/>
              </a:defRPr>
            </a:lvl2pPr>
            <a:lvl3pPr indent="-330200" lvl="2" marL="1371600" algn="l">
              <a:lnSpc>
                <a:spcPct val="100000"/>
              </a:lnSpc>
              <a:spcBef>
                <a:spcPts val="1100"/>
              </a:spcBef>
              <a:spcAft>
                <a:spcPts val="0"/>
              </a:spcAft>
              <a:buClr>
                <a:schemeClr val="dk1"/>
              </a:buClr>
              <a:buSzPts val="1600"/>
              <a:buChar char="•"/>
              <a:defRPr b="0" i="0" sz="1600">
                <a:latin typeface="Titillium Web"/>
                <a:ea typeface="Titillium Web"/>
                <a:cs typeface="Titillium Web"/>
                <a:sym typeface="Titillium Web"/>
              </a:defRPr>
            </a:lvl3pPr>
            <a:lvl4pPr indent="-330200" lvl="3" marL="1828800" algn="l">
              <a:lnSpc>
                <a:spcPct val="100000"/>
              </a:lnSpc>
              <a:spcBef>
                <a:spcPts val="1100"/>
              </a:spcBef>
              <a:spcAft>
                <a:spcPts val="0"/>
              </a:spcAft>
              <a:buClr>
                <a:schemeClr val="dk1"/>
              </a:buClr>
              <a:buSzPts val="1600"/>
              <a:buChar char="•"/>
              <a:defRPr b="0" i="0" sz="1600">
                <a:latin typeface="Titillium Web"/>
                <a:ea typeface="Titillium Web"/>
                <a:cs typeface="Titillium Web"/>
                <a:sym typeface="Titillium Web"/>
              </a:defRPr>
            </a:lvl4pPr>
            <a:lvl5pPr indent="-330200" lvl="4" marL="2286000" algn="l">
              <a:lnSpc>
                <a:spcPct val="100000"/>
              </a:lnSpc>
              <a:spcBef>
                <a:spcPts val="1100"/>
              </a:spcBef>
              <a:spcAft>
                <a:spcPts val="0"/>
              </a:spcAft>
              <a:buClr>
                <a:schemeClr val="dk1"/>
              </a:buClr>
              <a:buSzPts val="1600"/>
              <a:buChar char="•"/>
              <a:defRPr b="0" i="0" sz="1600">
                <a:latin typeface="Titillium Web"/>
                <a:ea typeface="Titillium Web"/>
                <a:cs typeface="Titillium Web"/>
                <a:sym typeface="Titillium Web"/>
              </a:defRPr>
            </a:lvl5pPr>
            <a:lvl6pPr indent="-342900" lvl="5" marL="2743200" algn="l">
              <a:lnSpc>
                <a:spcPct val="100000"/>
              </a:lnSpc>
              <a:spcBef>
                <a:spcPts val="1100"/>
              </a:spcBef>
              <a:spcAft>
                <a:spcPts val="0"/>
              </a:spcAft>
              <a:buClr>
                <a:schemeClr val="dk1"/>
              </a:buClr>
              <a:buSzPts val="1800"/>
              <a:buChar char="•"/>
              <a:defRPr/>
            </a:lvl6pPr>
            <a:lvl7pPr indent="-342900" lvl="6" marL="3200400" algn="l">
              <a:lnSpc>
                <a:spcPct val="100000"/>
              </a:lnSpc>
              <a:spcBef>
                <a:spcPts val="1100"/>
              </a:spcBef>
              <a:spcAft>
                <a:spcPts val="0"/>
              </a:spcAft>
              <a:buClr>
                <a:schemeClr val="dk1"/>
              </a:buClr>
              <a:buSzPts val="1800"/>
              <a:buChar char="•"/>
              <a:defRPr/>
            </a:lvl7pPr>
            <a:lvl8pPr indent="-342900" lvl="7" marL="3657600" algn="l">
              <a:lnSpc>
                <a:spcPct val="100000"/>
              </a:lnSpc>
              <a:spcBef>
                <a:spcPts val="1100"/>
              </a:spcBef>
              <a:spcAft>
                <a:spcPts val="0"/>
              </a:spcAft>
              <a:buClr>
                <a:schemeClr val="dk1"/>
              </a:buClr>
              <a:buSzPts val="1800"/>
              <a:buChar char="•"/>
              <a:defRPr/>
            </a:lvl8pPr>
            <a:lvl9pPr indent="-342900" lvl="8" marL="4114800" algn="l">
              <a:lnSpc>
                <a:spcPct val="100000"/>
              </a:lnSpc>
              <a:spcBef>
                <a:spcPts val="1100"/>
              </a:spcBef>
              <a:spcAft>
                <a:spcPts val="0"/>
              </a:spcAft>
              <a:buClr>
                <a:schemeClr val="dk1"/>
              </a:buClr>
              <a:buSzPts val="1800"/>
              <a:buChar char="•"/>
              <a:defRPr/>
            </a:lvl9pPr>
          </a:lstStyle>
          <a:p/>
        </p:txBody>
      </p:sp>
      <p:sp>
        <p:nvSpPr>
          <p:cNvPr id="171" name="Google Shape;171;p34"/>
          <p:cNvSpPr txBox="1"/>
          <p:nvPr>
            <p:ph type="title"/>
          </p:nvPr>
        </p:nvSpPr>
        <p:spPr>
          <a:xfrm>
            <a:off x="478368" y="478368"/>
            <a:ext cx="4561417" cy="104563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4267"/>
              <a:buFont typeface="Titillium Web"/>
              <a:buNone/>
              <a:defRPr b="1" i="0" sz="4267">
                <a:latin typeface="Titillium Web"/>
                <a:ea typeface="Titillium Web"/>
                <a:cs typeface="Titillium Web"/>
                <a:sym typeface="Titillium Web"/>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34"/>
          <p:cNvSpPr txBox="1"/>
          <p:nvPr>
            <p:ph idx="2" type="body"/>
          </p:nvPr>
        </p:nvSpPr>
        <p:spPr>
          <a:xfrm>
            <a:off x="478368" y="1788957"/>
            <a:ext cx="4561417" cy="4520827"/>
          </a:xfrm>
          <a:prstGeom prst="rect">
            <a:avLst/>
          </a:prstGeom>
          <a:noFill/>
          <a:ln>
            <a:noFill/>
          </a:ln>
        </p:spPr>
        <p:txBody>
          <a:bodyPr anchorCtr="0" anchor="t" bIns="0" lIns="0" spcFirstLastPara="1" rIns="0" wrap="square" tIns="0">
            <a:noAutofit/>
          </a:bodyPr>
          <a:lstStyle>
            <a:lvl1pPr indent="-347154" lvl="0" marL="457200" algn="l">
              <a:lnSpc>
                <a:spcPct val="100000"/>
              </a:lnSpc>
              <a:spcBef>
                <a:spcPts val="1100"/>
              </a:spcBef>
              <a:spcAft>
                <a:spcPts val="0"/>
              </a:spcAft>
              <a:buClr>
                <a:schemeClr val="dk1"/>
              </a:buClr>
              <a:buSzPts val="1867"/>
              <a:buChar char="•"/>
              <a:defRPr b="0" i="0" sz="1867">
                <a:latin typeface="Titillium Web"/>
                <a:ea typeface="Titillium Web"/>
                <a:cs typeface="Titillium Web"/>
                <a:sym typeface="Titillium Web"/>
              </a:defRPr>
            </a:lvl1pPr>
            <a:lvl2pPr indent="-347154" lvl="1" marL="914400" algn="l">
              <a:lnSpc>
                <a:spcPct val="100000"/>
              </a:lnSpc>
              <a:spcBef>
                <a:spcPts val="1100"/>
              </a:spcBef>
              <a:spcAft>
                <a:spcPts val="0"/>
              </a:spcAft>
              <a:buClr>
                <a:schemeClr val="dk1"/>
              </a:buClr>
              <a:buSzPts val="1867"/>
              <a:buChar char="•"/>
              <a:defRPr b="0" i="0" sz="1867">
                <a:latin typeface="Titillium Web"/>
                <a:ea typeface="Titillium Web"/>
                <a:cs typeface="Titillium Web"/>
                <a:sym typeface="Titillium Web"/>
              </a:defRPr>
            </a:lvl2pPr>
            <a:lvl3pPr indent="-347154" lvl="2" marL="1371600" algn="l">
              <a:lnSpc>
                <a:spcPct val="100000"/>
              </a:lnSpc>
              <a:spcBef>
                <a:spcPts val="1100"/>
              </a:spcBef>
              <a:spcAft>
                <a:spcPts val="0"/>
              </a:spcAft>
              <a:buClr>
                <a:schemeClr val="dk1"/>
              </a:buClr>
              <a:buSzPts val="1867"/>
              <a:buChar char="•"/>
              <a:defRPr b="0" i="0" sz="1867">
                <a:latin typeface="Titillium Web"/>
                <a:ea typeface="Titillium Web"/>
                <a:cs typeface="Titillium Web"/>
                <a:sym typeface="Titillium Web"/>
              </a:defRPr>
            </a:lvl3pPr>
            <a:lvl4pPr indent="-347154" lvl="3" marL="1828800" algn="l">
              <a:lnSpc>
                <a:spcPct val="100000"/>
              </a:lnSpc>
              <a:spcBef>
                <a:spcPts val="1100"/>
              </a:spcBef>
              <a:spcAft>
                <a:spcPts val="0"/>
              </a:spcAft>
              <a:buClr>
                <a:schemeClr val="dk1"/>
              </a:buClr>
              <a:buSzPts val="1867"/>
              <a:buChar char="•"/>
              <a:defRPr b="0" i="0" sz="1867">
                <a:latin typeface="Titillium Web"/>
                <a:ea typeface="Titillium Web"/>
                <a:cs typeface="Titillium Web"/>
                <a:sym typeface="Titillium Web"/>
              </a:defRPr>
            </a:lvl4pPr>
            <a:lvl5pPr indent="-347154" lvl="4" marL="2286000" algn="l">
              <a:lnSpc>
                <a:spcPct val="100000"/>
              </a:lnSpc>
              <a:spcBef>
                <a:spcPts val="1100"/>
              </a:spcBef>
              <a:spcAft>
                <a:spcPts val="0"/>
              </a:spcAft>
              <a:buClr>
                <a:schemeClr val="dk1"/>
              </a:buClr>
              <a:buSzPts val="1867"/>
              <a:buChar char="•"/>
              <a:defRPr b="0" i="0" sz="1867">
                <a:latin typeface="Titillium Web"/>
                <a:ea typeface="Titillium Web"/>
                <a:cs typeface="Titillium Web"/>
                <a:sym typeface="Titillium Web"/>
              </a:defRPr>
            </a:lvl5pPr>
            <a:lvl6pPr indent="-342900" lvl="5" marL="2743200" algn="l">
              <a:lnSpc>
                <a:spcPct val="100000"/>
              </a:lnSpc>
              <a:spcBef>
                <a:spcPts val="1100"/>
              </a:spcBef>
              <a:spcAft>
                <a:spcPts val="0"/>
              </a:spcAft>
              <a:buClr>
                <a:schemeClr val="dk1"/>
              </a:buClr>
              <a:buSzPts val="1800"/>
              <a:buChar char="•"/>
              <a:defRPr/>
            </a:lvl6pPr>
            <a:lvl7pPr indent="-342900" lvl="6" marL="3200400" algn="l">
              <a:lnSpc>
                <a:spcPct val="100000"/>
              </a:lnSpc>
              <a:spcBef>
                <a:spcPts val="1100"/>
              </a:spcBef>
              <a:spcAft>
                <a:spcPts val="0"/>
              </a:spcAft>
              <a:buClr>
                <a:schemeClr val="dk1"/>
              </a:buClr>
              <a:buSzPts val="1800"/>
              <a:buChar char="•"/>
              <a:defRPr/>
            </a:lvl7pPr>
            <a:lvl8pPr indent="-342900" lvl="7" marL="3657600" algn="l">
              <a:lnSpc>
                <a:spcPct val="100000"/>
              </a:lnSpc>
              <a:spcBef>
                <a:spcPts val="1100"/>
              </a:spcBef>
              <a:spcAft>
                <a:spcPts val="0"/>
              </a:spcAft>
              <a:buClr>
                <a:schemeClr val="dk1"/>
              </a:buClr>
              <a:buSzPts val="1800"/>
              <a:buChar char="•"/>
              <a:defRPr/>
            </a:lvl8pPr>
            <a:lvl9pPr indent="-342900" lvl="8" marL="4114800" algn="l">
              <a:lnSpc>
                <a:spcPct val="100000"/>
              </a:lnSpc>
              <a:spcBef>
                <a:spcPts val="1100"/>
              </a:spcBef>
              <a:spcAft>
                <a:spcPts val="0"/>
              </a:spcAft>
              <a:buClr>
                <a:schemeClr val="dk1"/>
              </a:buClr>
              <a:buSzPts val="1800"/>
              <a:buChar char="•"/>
              <a:defRPr/>
            </a:lvl9pPr>
          </a:lstStyle>
          <a:p/>
        </p:txBody>
      </p:sp>
      <p:sp>
        <p:nvSpPr>
          <p:cNvPr id="173" name="Google Shape;173;p34"/>
          <p:cNvSpPr txBox="1"/>
          <p:nvPr/>
        </p:nvSpPr>
        <p:spPr>
          <a:xfrm>
            <a:off x="467783" y="6523306"/>
            <a:ext cx="768351" cy="23324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1"/>
              </a:buClr>
              <a:buSzPts val="1200"/>
              <a:buFont typeface="Arial"/>
              <a:buNone/>
            </a:pPr>
            <a:fld id="{00000000-1234-1234-1234-123412341234}" type="slidenum">
              <a:rPr lang="da-DK" sz="1200">
                <a:solidFill>
                  <a:schemeClr val="dk1"/>
                </a:solidFill>
                <a:latin typeface="Titillium Web"/>
                <a:ea typeface="Titillium Web"/>
                <a:cs typeface="Titillium Web"/>
                <a:sym typeface="Titillium Web"/>
              </a:rPr>
              <a:t>‹#›</a:t>
            </a:fld>
            <a:endParaRPr sz="1200">
              <a:solidFill>
                <a:schemeClr val="dk1"/>
              </a:solidFill>
              <a:latin typeface="Titillium Web"/>
              <a:ea typeface="Titillium Web"/>
              <a:cs typeface="Titillium Web"/>
              <a:sym typeface="Titillium Web"/>
            </a:endParaRPr>
          </a:p>
        </p:txBody>
      </p:sp>
      <p:pic>
        <p:nvPicPr>
          <p:cNvPr id="174" name="Google Shape;174;p34"/>
          <p:cNvPicPr preferRelativeResize="0"/>
          <p:nvPr/>
        </p:nvPicPr>
        <p:blipFill rotWithShape="1">
          <a:blip r:embed="rId2">
            <a:alphaModFix/>
          </a:blip>
          <a:srcRect b="0" l="0" r="0" t="0"/>
          <a:stretch/>
        </p:blipFill>
        <p:spPr>
          <a:xfrm>
            <a:off x="10461449" y="6478909"/>
            <a:ext cx="1252720" cy="17915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indhold - hvid">
  <p:cSld name="2/2 indhold - hvid">
    <p:spTree>
      <p:nvGrpSpPr>
        <p:cNvPr id="23" name="Shape 23"/>
        <p:cNvGrpSpPr/>
        <p:nvPr/>
      </p:nvGrpSpPr>
      <p:grpSpPr>
        <a:xfrm>
          <a:off x="0" y="0"/>
          <a:ext cx="0" cy="0"/>
          <a:chOff x="0" y="0"/>
          <a:chExt cx="0" cy="0"/>
        </a:xfrm>
      </p:grpSpPr>
      <p:sp>
        <p:nvSpPr>
          <p:cNvPr id="24" name="Google Shape;24;p18"/>
          <p:cNvSpPr txBox="1"/>
          <p:nvPr>
            <p:ph type="title"/>
          </p:nvPr>
        </p:nvSpPr>
        <p:spPr>
          <a:xfrm>
            <a:off x="760939" y="356552"/>
            <a:ext cx="10656887" cy="100176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8"/>
          <p:cNvSpPr txBox="1"/>
          <p:nvPr>
            <p:ph idx="1" type="body"/>
          </p:nvPr>
        </p:nvSpPr>
        <p:spPr>
          <a:xfrm>
            <a:off x="765175" y="1638696"/>
            <a:ext cx="5148264" cy="4823986"/>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100"/>
              </a:spcBef>
              <a:spcAft>
                <a:spcPts val="0"/>
              </a:spcAft>
              <a:buClr>
                <a:schemeClr val="dk1"/>
              </a:buClr>
              <a:buSzPts val="1800"/>
              <a:buChar char="•"/>
              <a:defRPr/>
            </a:lvl1pPr>
            <a:lvl2pPr indent="-342900" lvl="1" marL="914400" algn="l">
              <a:lnSpc>
                <a:spcPct val="100000"/>
              </a:lnSpc>
              <a:spcBef>
                <a:spcPts val="1100"/>
              </a:spcBef>
              <a:spcAft>
                <a:spcPts val="0"/>
              </a:spcAft>
              <a:buClr>
                <a:schemeClr val="dk1"/>
              </a:buClr>
              <a:buSzPts val="1800"/>
              <a:buChar char="•"/>
              <a:defRPr/>
            </a:lvl2pPr>
            <a:lvl3pPr indent="-342900" lvl="2" marL="1371600" algn="l">
              <a:lnSpc>
                <a:spcPct val="100000"/>
              </a:lnSpc>
              <a:spcBef>
                <a:spcPts val="1100"/>
              </a:spcBef>
              <a:spcAft>
                <a:spcPts val="0"/>
              </a:spcAft>
              <a:buClr>
                <a:schemeClr val="dk1"/>
              </a:buClr>
              <a:buSzPts val="1800"/>
              <a:buChar char="•"/>
              <a:defRPr/>
            </a:lvl3pPr>
            <a:lvl4pPr indent="-342900" lvl="3" marL="1828800" algn="l">
              <a:lnSpc>
                <a:spcPct val="100000"/>
              </a:lnSpc>
              <a:spcBef>
                <a:spcPts val="1100"/>
              </a:spcBef>
              <a:spcAft>
                <a:spcPts val="0"/>
              </a:spcAft>
              <a:buClr>
                <a:schemeClr val="dk1"/>
              </a:buClr>
              <a:buSzPts val="1800"/>
              <a:buChar char="•"/>
              <a:defRPr/>
            </a:lvl4pPr>
            <a:lvl5pPr indent="-342900" lvl="4" marL="2286000" algn="l">
              <a:lnSpc>
                <a:spcPct val="100000"/>
              </a:lnSpc>
              <a:spcBef>
                <a:spcPts val="1100"/>
              </a:spcBef>
              <a:spcAft>
                <a:spcPts val="0"/>
              </a:spcAft>
              <a:buClr>
                <a:schemeClr val="dk1"/>
              </a:buClr>
              <a:buSzPts val="1800"/>
              <a:buChar char="•"/>
              <a:defRPr/>
            </a:lvl5pPr>
            <a:lvl6pPr indent="-342900" lvl="5" marL="2743200" algn="l">
              <a:lnSpc>
                <a:spcPct val="100000"/>
              </a:lnSpc>
              <a:spcBef>
                <a:spcPts val="1100"/>
              </a:spcBef>
              <a:spcAft>
                <a:spcPts val="0"/>
              </a:spcAft>
              <a:buClr>
                <a:schemeClr val="dk1"/>
              </a:buClr>
              <a:buSzPts val="1800"/>
              <a:buChar char="•"/>
              <a:defRPr/>
            </a:lvl6pPr>
            <a:lvl7pPr indent="-342900" lvl="6" marL="3200400" algn="l">
              <a:lnSpc>
                <a:spcPct val="100000"/>
              </a:lnSpc>
              <a:spcBef>
                <a:spcPts val="1100"/>
              </a:spcBef>
              <a:spcAft>
                <a:spcPts val="0"/>
              </a:spcAft>
              <a:buClr>
                <a:schemeClr val="dk1"/>
              </a:buClr>
              <a:buSzPts val="1800"/>
              <a:buChar char="•"/>
              <a:defRPr/>
            </a:lvl7pPr>
            <a:lvl8pPr indent="-342900" lvl="7" marL="3657600" algn="l">
              <a:lnSpc>
                <a:spcPct val="100000"/>
              </a:lnSpc>
              <a:spcBef>
                <a:spcPts val="1100"/>
              </a:spcBef>
              <a:spcAft>
                <a:spcPts val="0"/>
              </a:spcAft>
              <a:buClr>
                <a:schemeClr val="dk1"/>
              </a:buClr>
              <a:buSzPts val="1800"/>
              <a:buChar char="•"/>
              <a:defRPr/>
            </a:lvl8pPr>
            <a:lvl9pPr indent="-342900" lvl="8" marL="4114800" algn="l">
              <a:lnSpc>
                <a:spcPct val="100000"/>
              </a:lnSpc>
              <a:spcBef>
                <a:spcPts val="1100"/>
              </a:spcBef>
              <a:spcAft>
                <a:spcPts val="0"/>
              </a:spcAft>
              <a:buClr>
                <a:schemeClr val="dk1"/>
              </a:buClr>
              <a:buSzPts val="1800"/>
              <a:buChar char="•"/>
              <a:defRPr/>
            </a:lvl9pPr>
          </a:lstStyle>
          <a:p/>
        </p:txBody>
      </p:sp>
      <p:sp>
        <p:nvSpPr>
          <p:cNvPr id="26" name="Google Shape;26;p18"/>
          <p:cNvSpPr txBox="1"/>
          <p:nvPr>
            <p:ph idx="2" type="body"/>
          </p:nvPr>
        </p:nvSpPr>
        <p:spPr>
          <a:xfrm>
            <a:off x="6269038" y="1638300"/>
            <a:ext cx="5148788" cy="4824396"/>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100"/>
              </a:spcBef>
              <a:spcAft>
                <a:spcPts val="0"/>
              </a:spcAft>
              <a:buClr>
                <a:schemeClr val="dk1"/>
              </a:buClr>
              <a:buSzPts val="1800"/>
              <a:buChar char="•"/>
              <a:defRPr/>
            </a:lvl1pPr>
            <a:lvl2pPr indent="-342900" lvl="1" marL="914400" algn="l">
              <a:lnSpc>
                <a:spcPct val="100000"/>
              </a:lnSpc>
              <a:spcBef>
                <a:spcPts val="1100"/>
              </a:spcBef>
              <a:spcAft>
                <a:spcPts val="0"/>
              </a:spcAft>
              <a:buClr>
                <a:schemeClr val="dk1"/>
              </a:buClr>
              <a:buSzPts val="1800"/>
              <a:buChar char="•"/>
              <a:defRPr/>
            </a:lvl2pPr>
            <a:lvl3pPr indent="-342900" lvl="2" marL="1371600" algn="l">
              <a:lnSpc>
                <a:spcPct val="100000"/>
              </a:lnSpc>
              <a:spcBef>
                <a:spcPts val="1100"/>
              </a:spcBef>
              <a:spcAft>
                <a:spcPts val="0"/>
              </a:spcAft>
              <a:buClr>
                <a:schemeClr val="dk1"/>
              </a:buClr>
              <a:buSzPts val="1800"/>
              <a:buChar char="•"/>
              <a:defRPr/>
            </a:lvl3pPr>
            <a:lvl4pPr indent="-342900" lvl="3" marL="1828800" algn="l">
              <a:lnSpc>
                <a:spcPct val="100000"/>
              </a:lnSpc>
              <a:spcBef>
                <a:spcPts val="1100"/>
              </a:spcBef>
              <a:spcAft>
                <a:spcPts val="0"/>
              </a:spcAft>
              <a:buClr>
                <a:schemeClr val="dk1"/>
              </a:buClr>
              <a:buSzPts val="1800"/>
              <a:buChar char="•"/>
              <a:defRPr/>
            </a:lvl4pPr>
            <a:lvl5pPr indent="-342900" lvl="4" marL="2286000" algn="l">
              <a:lnSpc>
                <a:spcPct val="100000"/>
              </a:lnSpc>
              <a:spcBef>
                <a:spcPts val="1100"/>
              </a:spcBef>
              <a:spcAft>
                <a:spcPts val="0"/>
              </a:spcAft>
              <a:buClr>
                <a:schemeClr val="dk1"/>
              </a:buClr>
              <a:buSzPts val="1800"/>
              <a:buChar char="•"/>
              <a:defRPr/>
            </a:lvl5pPr>
            <a:lvl6pPr indent="-342900" lvl="5" marL="2743200" algn="l">
              <a:lnSpc>
                <a:spcPct val="100000"/>
              </a:lnSpc>
              <a:spcBef>
                <a:spcPts val="1100"/>
              </a:spcBef>
              <a:spcAft>
                <a:spcPts val="0"/>
              </a:spcAft>
              <a:buClr>
                <a:schemeClr val="dk1"/>
              </a:buClr>
              <a:buSzPts val="1800"/>
              <a:buChar char="•"/>
              <a:defRPr/>
            </a:lvl6pPr>
            <a:lvl7pPr indent="-342900" lvl="6" marL="3200400" algn="l">
              <a:lnSpc>
                <a:spcPct val="100000"/>
              </a:lnSpc>
              <a:spcBef>
                <a:spcPts val="1100"/>
              </a:spcBef>
              <a:spcAft>
                <a:spcPts val="0"/>
              </a:spcAft>
              <a:buClr>
                <a:schemeClr val="dk1"/>
              </a:buClr>
              <a:buSzPts val="1800"/>
              <a:buChar char="•"/>
              <a:defRPr/>
            </a:lvl7pPr>
            <a:lvl8pPr indent="-342900" lvl="7" marL="3657600" algn="l">
              <a:lnSpc>
                <a:spcPct val="100000"/>
              </a:lnSpc>
              <a:spcBef>
                <a:spcPts val="1100"/>
              </a:spcBef>
              <a:spcAft>
                <a:spcPts val="0"/>
              </a:spcAft>
              <a:buClr>
                <a:schemeClr val="dk1"/>
              </a:buClr>
              <a:buSzPts val="1800"/>
              <a:buChar char="•"/>
              <a:defRPr/>
            </a:lvl8pPr>
            <a:lvl9pPr indent="-342900" lvl="8" marL="4114800" algn="l">
              <a:lnSpc>
                <a:spcPct val="100000"/>
              </a:lnSpc>
              <a:spcBef>
                <a:spcPts val="1100"/>
              </a:spcBef>
              <a:spcAft>
                <a:spcPts val="0"/>
              </a:spcAft>
              <a:buClr>
                <a:schemeClr val="dk1"/>
              </a:buClr>
              <a:buSzPts val="1800"/>
              <a:buChar char="•"/>
              <a:defRPr/>
            </a:lvl9pPr>
          </a:lstStyle>
          <a:p/>
        </p:txBody>
      </p:sp>
      <p:sp>
        <p:nvSpPr>
          <p:cNvPr id="27" name="Google Shape;27;p18"/>
          <p:cNvSpPr txBox="1"/>
          <p:nvPr>
            <p:ph idx="10" type="dt"/>
          </p:nvPr>
        </p:nvSpPr>
        <p:spPr>
          <a:xfrm>
            <a:off x="760939" y="6462696"/>
            <a:ext cx="2820461"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8"/>
          <p:cNvSpPr txBox="1"/>
          <p:nvPr>
            <p:ph idx="11" type="ftr"/>
          </p:nvPr>
        </p:nvSpPr>
        <p:spPr>
          <a:xfrm>
            <a:off x="4038600" y="6462696"/>
            <a:ext cx="41148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8"/>
          <p:cNvSpPr txBox="1"/>
          <p:nvPr>
            <p:ph idx="12" type="sldNum"/>
          </p:nvPr>
        </p:nvSpPr>
        <p:spPr>
          <a:xfrm>
            <a:off x="8610600" y="6462696"/>
            <a:ext cx="2806700"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 indhold - femte element">
  <p:cSld name="2/3 indhold - femte element">
    <p:bg>
      <p:bgPr>
        <a:solidFill>
          <a:schemeClr val="dk1"/>
        </a:solidFill>
      </p:bgPr>
    </p:bg>
    <p:spTree>
      <p:nvGrpSpPr>
        <p:cNvPr id="183" name="Shape 183"/>
        <p:cNvGrpSpPr/>
        <p:nvPr/>
      </p:nvGrpSpPr>
      <p:grpSpPr>
        <a:xfrm>
          <a:off x="0" y="0"/>
          <a:ext cx="0" cy="0"/>
          <a:chOff x="0" y="0"/>
          <a:chExt cx="0" cy="0"/>
        </a:xfrm>
      </p:grpSpPr>
      <p:sp>
        <p:nvSpPr>
          <p:cNvPr id="184" name="Google Shape;184;p17"/>
          <p:cNvSpPr/>
          <p:nvPr/>
        </p:nvSpPr>
        <p:spPr>
          <a:xfrm>
            <a:off x="0" y="0"/>
            <a:ext cx="12192000" cy="6858000"/>
          </a:xfrm>
          <a:prstGeom prst="rect">
            <a:avLst/>
          </a:prstGeom>
          <a:solidFill>
            <a:srgbClr val="54687C"/>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rgbClr val="54687C"/>
              </a:solidFill>
              <a:latin typeface="Arial"/>
              <a:ea typeface="Arial"/>
              <a:cs typeface="Arial"/>
              <a:sym typeface="Arial"/>
            </a:endParaRPr>
          </a:p>
        </p:txBody>
      </p:sp>
      <p:sp>
        <p:nvSpPr>
          <p:cNvPr id="185" name="Google Shape;185;p17"/>
          <p:cNvSpPr/>
          <p:nvPr/>
        </p:nvSpPr>
        <p:spPr>
          <a:xfrm>
            <a:off x="0" y="6800400"/>
            <a:ext cx="12192000" cy="57600"/>
          </a:xfrm>
          <a:prstGeom prst="rect">
            <a:avLst/>
          </a:prstGeom>
          <a:solidFill>
            <a:srgbClr val="822433"/>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6" name="Google Shape;186;p17"/>
          <p:cNvSpPr txBox="1"/>
          <p:nvPr>
            <p:ph type="title"/>
          </p:nvPr>
        </p:nvSpPr>
        <p:spPr>
          <a:xfrm>
            <a:off x="760939" y="356552"/>
            <a:ext cx="8152874" cy="100176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FFFFFF"/>
              </a:buClr>
              <a:buSzPts val="2000"/>
              <a:buFont typeface="Arial"/>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7" name="Google Shape;187;p17"/>
          <p:cNvSpPr txBox="1"/>
          <p:nvPr>
            <p:ph idx="1" type="body"/>
          </p:nvPr>
        </p:nvSpPr>
        <p:spPr>
          <a:xfrm>
            <a:off x="765175" y="1638696"/>
            <a:ext cx="6984000" cy="4824000"/>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1100"/>
              </a:spcBef>
              <a:spcAft>
                <a:spcPts val="0"/>
              </a:spcAft>
              <a:buClr>
                <a:srgbClr val="FFFFFF"/>
              </a:buClr>
              <a:buSzPts val="2000"/>
              <a:buChar char="•"/>
              <a:defRPr>
                <a:solidFill>
                  <a:srgbClr val="FFFFFF"/>
                </a:solidFill>
              </a:defRPr>
            </a:lvl1pPr>
            <a:lvl2pPr indent="-355600" lvl="1" marL="914400" algn="l">
              <a:lnSpc>
                <a:spcPct val="100000"/>
              </a:lnSpc>
              <a:spcBef>
                <a:spcPts val="1100"/>
              </a:spcBef>
              <a:spcAft>
                <a:spcPts val="0"/>
              </a:spcAft>
              <a:buClr>
                <a:srgbClr val="FFFFFF"/>
              </a:buClr>
              <a:buSzPts val="2000"/>
              <a:buChar char="•"/>
              <a:defRPr>
                <a:solidFill>
                  <a:srgbClr val="FFFFFF"/>
                </a:solidFill>
              </a:defRPr>
            </a:lvl2pPr>
            <a:lvl3pPr indent="-355600" lvl="2" marL="1371600" algn="l">
              <a:lnSpc>
                <a:spcPct val="100000"/>
              </a:lnSpc>
              <a:spcBef>
                <a:spcPts val="1100"/>
              </a:spcBef>
              <a:spcAft>
                <a:spcPts val="0"/>
              </a:spcAft>
              <a:buClr>
                <a:srgbClr val="FFFFFF"/>
              </a:buClr>
              <a:buSzPts val="2000"/>
              <a:buChar char="•"/>
              <a:defRPr>
                <a:solidFill>
                  <a:srgbClr val="FFFFFF"/>
                </a:solidFill>
              </a:defRPr>
            </a:lvl3pPr>
            <a:lvl4pPr indent="-355600" lvl="3" marL="1828800" algn="l">
              <a:lnSpc>
                <a:spcPct val="100000"/>
              </a:lnSpc>
              <a:spcBef>
                <a:spcPts val="1100"/>
              </a:spcBef>
              <a:spcAft>
                <a:spcPts val="0"/>
              </a:spcAft>
              <a:buClr>
                <a:srgbClr val="FFFFFF"/>
              </a:buClr>
              <a:buSzPts val="2000"/>
              <a:buChar char="•"/>
              <a:defRPr>
                <a:solidFill>
                  <a:srgbClr val="FFFFFF"/>
                </a:solidFill>
              </a:defRPr>
            </a:lvl4pPr>
            <a:lvl5pPr indent="-355600" lvl="4" marL="2286000" algn="l">
              <a:lnSpc>
                <a:spcPct val="100000"/>
              </a:lnSpc>
              <a:spcBef>
                <a:spcPts val="1100"/>
              </a:spcBef>
              <a:spcAft>
                <a:spcPts val="0"/>
              </a:spcAft>
              <a:buClr>
                <a:srgbClr val="FFFFFF"/>
              </a:buClr>
              <a:buSzPts val="2000"/>
              <a:buChar char="•"/>
              <a:defRPr>
                <a:solidFill>
                  <a:srgbClr val="FFFFFF"/>
                </a:solidFill>
              </a:defRPr>
            </a:lvl5pPr>
            <a:lvl6pPr indent="-342900" lvl="5" marL="2743200" algn="l">
              <a:lnSpc>
                <a:spcPct val="100000"/>
              </a:lnSpc>
              <a:spcBef>
                <a:spcPts val="1100"/>
              </a:spcBef>
              <a:spcAft>
                <a:spcPts val="0"/>
              </a:spcAft>
              <a:buClr>
                <a:schemeClr val="lt1"/>
              </a:buClr>
              <a:buSzPts val="1800"/>
              <a:buChar char="•"/>
              <a:defRPr/>
            </a:lvl6pPr>
            <a:lvl7pPr indent="-342900" lvl="6" marL="3200400" algn="l">
              <a:lnSpc>
                <a:spcPct val="100000"/>
              </a:lnSpc>
              <a:spcBef>
                <a:spcPts val="1100"/>
              </a:spcBef>
              <a:spcAft>
                <a:spcPts val="0"/>
              </a:spcAft>
              <a:buClr>
                <a:schemeClr val="lt1"/>
              </a:buClr>
              <a:buSzPts val="1800"/>
              <a:buChar char="•"/>
              <a:defRPr/>
            </a:lvl7pPr>
            <a:lvl8pPr indent="-342900" lvl="7" marL="3657600" algn="l">
              <a:lnSpc>
                <a:spcPct val="100000"/>
              </a:lnSpc>
              <a:spcBef>
                <a:spcPts val="1100"/>
              </a:spcBef>
              <a:spcAft>
                <a:spcPts val="0"/>
              </a:spcAft>
              <a:buClr>
                <a:schemeClr val="lt1"/>
              </a:buClr>
              <a:buSzPts val="1800"/>
              <a:buChar char="•"/>
              <a:defRPr/>
            </a:lvl8pPr>
            <a:lvl9pPr indent="-342900" lvl="8" marL="4114800" algn="l">
              <a:lnSpc>
                <a:spcPct val="100000"/>
              </a:lnSpc>
              <a:spcBef>
                <a:spcPts val="1100"/>
              </a:spcBef>
              <a:spcAft>
                <a:spcPts val="0"/>
              </a:spcAft>
              <a:buClr>
                <a:schemeClr val="lt1"/>
              </a:buClr>
              <a:buSzPts val="1800"/>
              <a:buChar char="•"/>
              <a:defRPr/>
            </a:lvl9pPr>
          </a:lstStyle>
          <a:p/>
        </p:txBody>
      </p:sp>
      <p:sp>
        <p:nvSpPr>
          <p:cNvPr id="188" name="Google Shape;188;p17"/>
          <p:cNvSpPr txBox="1"/>
          <p:nvPr>
            <p:ph idx="10" type="dt"/>
          </p:nvPr>
        </p:nvSpPr>
        <p:spPr>
          <a:xfrm>
            <a:off x="760939" y="6462696"/>
            <a:ext cx="2820461"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17"/>
          <p:cNvSpPr txBox="1"/>
          <p:nvPr>
            <p:ph idx="11" type="ftr"/>
          </p:nvPr>
        </p:nvSpPr>
        <p:spPr>
          <a:xfrm>
            <a:off x="4038600" y="6462696"/>
            <a:ext cx="41148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17"/>
          <p:cNvSpPr txBox="1"/>
          <p:nvPr>
            <p:ph idx="12" type="sldNum"/>
          </p:nvPr>
        </p:nvSpPr>
        <p:spPr>
          <a:xfrm>
            <a:off x="8610600" y="6462696"/>
            <a:ext cx="2806700"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sz="1200">
                <a:solidFill>
                  <a:srgbClr val="FFFFFF"/>
                </a:solidFill>
                <a:latin typeface="Arial"/>
                <a:ea typeface="Arial"/>
                <a:cs typeface="Arial"/>
                <a:sym typeface="Arial"/>
              </a:defRPr>
            </a:lvl1pPr>
            <a:lvl2pPr indent="0" lvl="1" marL="0" algn="r">
              <a:spcBef>
                <a:spcPts val="0"/>
              </a:spcBef>
              <a:buNone/>
              <a:defRPr sz="1200">
                <a:solidFill>
                  <a:srgbClr val="FFFFFF"/>
                </a:solidFill>
                <a:latin typeface="Arial"/>
                <a:ea typeface="Arial"/>
                <a:cs typeface="Arial"/>
                <a:sym typeface="Arial"/>
              </a:defRPr>
            </a:lvl2pPr>
            <a:lvl3pPr indent="0" lvl="2" marL="0" algn="r">
              <a:spcBef>
                <a:spcPts val="0"/>
              </a:spcBef>
              <a:buNone/>
              <a:defRPr sz="1200">
                <a:solidFill>
                  <a:srgbClr val="FFFFFF"/>
                </a:solidFill>
                <a:latin typeface="Arial"/>
                <a:ea typeface="Arial"/>
                <a:cs typeface="Arial"/>
                <a:sym typeface="Arial"/>
              </a:defRPr>
            </a:lvl3pPr>
            <a:lvl4pPr indent="0" lvl="3" marL="0" algn="r">
              <a:spcBef>
                <a:spcPts val="0"/>
              </a:spcBef>
              <a:buNone/>
              <a:defRPr sz="1200">
                <a:solidFill>
                  <a:srgbClr val="FFFFFF"/>
                </a:solidFill>
                <a:latin typeface="Arial"/>
                <a:ea typeface="Arial"/>
                <a:cs typeface="Arial"/>
                <a:sym typeface="Arial"/>
              </a:defRPr>
            </a:lvl4pPr>
            <a:lvl5pPr indent="0" lvl="4" marL="0" algn="r">
              <a:spcBef>
                <a:spcPts val="0"/>
              </a:spcBef>
              <a:buNone/>
              <a:defRPr sz="1200">
                <a:solidFill>
                  <a:srgbClr val="FFFFFF"/>
                </a:solidFill>
                <a:latin typeface="Arial"/>
                <a:ea typeface="Arial"/>
                <a:cs typeface="Arial"/>
                <a:sym typeface="Arial"/>
              </a:defRPr>
            </a:lvl5pPr>
            <a:lvl6pPr indent="0" lvl="5" marL="0" algn="r">
              <a:spcBef>
                <a:spcPts val="0"/>
              </a:spcBef>
              <a:buNone/>
              <a:defRPr sz="1200">
                <a:solidFill>
                  <a:srgbClr val="FFFFFF"/>
                </a:solidFill>
                <a:latin typeface="Arial"/>
                <a:ea typeface="Arial"/>
                <a:cs typeface="Arial"/>
                <a:sym typeface="Arial"/>
              </a:defRPr>
            </a:lvl6pPr>
            <a:lvl7pPr indent="0" lvl="6" marL="0" algn="r">
              <a:spcBef>
                <a:spcPts val="0"/>
              </a:spcBef>
              <a:buNone/>
              <a:defRPr sz="1200">
                <a:solidFill>
                  <a:srgbClr val="FFFFFF"/>
                </a:solidFill>
                <a:latin typeface="Arial"/>
                <a:ea typeface="Arial"/>
                <a:cs typeface="Arial"/>
                <a:sym typeface="Arial"/>
              </a:defRPr>
            </a:lvl7pPr>
            <a:lvl8pPr indent="0" lvl="7" marL="0" algn="r">
              <a:spcBef>
                <a:spcPts val="0"/>
              </a:spcBef>
              <a:buNone/>
              <a:defRPr sz="1200">
                <a:solidFill>
                  <a:srgbClr val="FFFFFF"/>
                </a:solidFill>
                <a:latin typeface="Arial"/>
                <a:ea typeface="Arial"/>
                <a:cs typeface="Arial"/>
                <a:sym typeface="Arial"/>
              </a:defRPr>
            </a:lvl8pPr>
            <a:lvl9pPr indent="0" lvl="8" marL="0" algn="r">
              <a:spcBef>
                <a:spcPts val="0"/>
              </a:spcBef>
              <a:buNone/>
              <a:defRPr sz="12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pic>
        <p:nvPicPr>
          <p:cNvPr id="191" name="Google Shape;191;p17"/>
          <p:cNvPicPr preferRelativeResize="0"/>
          <p:nvPr/>
        </p:nvPicPr>
        <p:blipFill rotWithShape="1">
          <a:blip r:embed="rId2">
            <a:alphaModFix/>
          </a:blip>
          <a:srcRect b="0" l="0" r="0" t="0"/>
          <a:stretch/>
        </p:blipFill>
        <p:spPr>
          <a:xfrm>
            <a:off x="7382847" y="968429"/>
            <a:ext cx="4870271" cy="4955993"/>
          </a:xfrm>
          <a:prstGeom prst="rect">
            <a:avLst/>
          </a:prstGeom>
          <a:noFill/>
          <a:ln>
            <a:noFill/>
          </a:ln>
        </p:spPr>
      </p:pic>
      <p:pic>
        <p:nvPicPr>
          <p:cNvPr id="192" name="Google Shape;192;p17"/>
          <p:cNvPicPr preferRelativeResize="0"/>
          <p:nvPr/>
        </p:nvPicPr>
        <p:blipFill rotWithShape="1">
          <a:blip r:embed="rId3">
            <a:alphaModFix/>
          </a:blip>
          <a:srcRect b="0" l="0" r="0" t="0"/>
          <a:stretch/>
        </p:blipFill>
        <p:spPr>
          <a:xfrm>
            <a:off x="150029" y="150990"/>
            <a:ext cx="615927" cy="615927"/>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rside">
  <p:cSld name="Forside">
    <p:spTree>
      <p:nvGrpSpPr>
        <p:cNvPr id="198" name="Shape 198"/>
        <p:cNvGrpSpPr/>
        <p:nvPr/>
      </p:nvGrpSpPr>
      <p:grpSpPr>
        <a:xfrm>
          <a:off x="0" y="0"/>
          <a:ext cx="0" cy="0"/>
          <a:chOff x="0" y="0"/>
          <a:chExt cx="0" cy="0"/>
        </a:xfrm>
      </p:grpSpPr>
      <p:sp>
        <p:nvSpPr>
          <p:cNvPr id="199" name="Google Shape;199;p36"/>
          <p:cNvSpPr/>
          <p:nvPr>
            <p:ph idx="2" type="pic"/>
          </p:nvPr>
        </p:nvSpPr>
        <p:spPr>
          <a:xfrm>
            <a:off x="0" y="0"/>
            <a:ext cx="12192000" cy="68580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1a">
  <p:cSld name="Tekst 1a">
    <p:spTree>
      <p:nvGrpSpPr>
        <p:cNvPr id="200" name="Shape 200"/>
        <p:cNvGrpSpPr/>
        <p:nvPr/>
      </p:nvGrpSpPr>
      <p:grpSpPr>
        <a:xfrm>
          <a:off x="0" y="0"/>
          <a:ext cx="0" cy="0"/>
          <a:chOff x="0" y="0"/>
          <a:chExt cx="0" cy="0"/>
        </a:xfrm>
      </p:grpSpPr>
      <p:sp>
        <p:nvSpPr>
          <p:cNvPr id="201" name="Google Shape;201;p37"/>
          <p:cNvSpPr/>
          <p:nvPr/>
        </p:nvSpPr>
        <p:spPr>
          <a:xfrm>
            <a:off x="0" y="0"/>
            <a:ext cx="12192000" cy="6070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02" name="Google Shape;202;p37"/>
          <p:cNvSpPr txBox="1"/>
          <p:nvPr>
            <p:ph type="title"/>
          </p:nvPr>
        </p:nvSpPr>
        <p:spPr>
          <a:xfrm>
            <a:off x="812800" y="787400"/>
            <a:ext cx="10560000" cy="96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4000"/>
              <a:buFont typeface="Calibri"/>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1b">
  <p:cSld name="Tekst 1b">
    <p:spTree>
      <p:nvGrpSpPr>
        <p:cNvPr id="203" name="Shape 203"/>
        <p:cNvGrpSpPr/>
        <p:nvPr/>
      </p:nvGrpSpPr>
      <p:grpSpPr>
        <a:xfrm>
          <a:off x="0" y="0"/>
          <a:ext cx="0" cy="0"/>
          <a:chOff x="0" y="0"/>
          <a:chExt cx="0" cy="0"/>
        </a:xfrm>
      </p:grpSpPr>
      <p:sp>
        <p:nvSpPr>
          <p:cNvPr id="204" name="Google Shape;204;p38"/>
          <p:cNvSpPr/>
          <p:nvPr>
            <p:ph idx="2" type="pic"/>
          </p:nvPr>
        </p:nvSpPr>
        <p:spPr>
          <a:xfrm>
            <a:off x="0" y="0"/>
            <a:ext cx="12192000" cy="6070600"/>
          </a:xfrm>
          <a:prstGeom prst="rect">
            <a:avLst/>
          </a:prstGeom>
          <a:solidFill>
            <a:srgbClr val="F2F2F2"/>
          </a:solidFill>
          <a:ln>
            <a:noFill/>
          </a:ln>
        </p:spPr>
      </p:sp>
      <p:sp>
        <p:nvSpPr>
          <p:cNvPr id="205" name="Google Shape;205;p38"/>
          <p:cNvSpPr txBox="1"/>
          <p:nvPr>
            <p:ph type="title"/>
          </p:nvPr>
        </p:nvSpPr>
        <p:spPr>
          <a:xfrm>
            <a:off x="812800" y="787400"/>
            <a:ext cx="10560000" cy="96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4000"/>
              <a:buFont typeface="Calibri"/>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2a">
  <p:cSld name="Tekst 2a">
    <p:spTree>
      <p:nvGrpSpPr>
        <p:cNvPr id="206" name="Shape 206"/>
        <p:cNvGrpSpPr/>
        <p:nvPr/>
      </p:nvGrpSpPr>
      <p:grpSpPr>
        <a:xfrm>
          <a:off x="0" y="0"/>
          <a:ext cx="0" cy="0"/>
          <a:chOff x="0" y="0"/>
          <a:chExt cx="0" cy="0"/>
        </a:xfrm>
      </p:grpSpPr>
      <p:sp>
        <p:nvSpPr>
          <p:cNvPr id="207" name="Google Shape;207;p39"/>
          <p:cNvSpPr/>
          <p:nvPr/>
        </p:nvSpPr>
        <p:spPr>
          <a:xfrm>
            <a:off x="0" y="0"/>
            <a:ext cx="12192000" cy="6070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08" name="Google Shape;208;p39"/>
          <p:cNvSpPr txBox="1"/>
          <p:nvPr>
            <p:ph type="title"/>
          </p:nvPr>
        </p:nvSpPr>
        <p:spPr>
          <a:xfrm>
            <a:off x="812800" y="1092200"/>
            <a:ext cx="10560000" cy="96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4000"/>
              <a:buFont typeface="Calibri"/>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9" name="Google Shape;209;p39"/>
          <p:cNvSpPr txBox="1"/>
          <p:nvPr>
            <p:ph idx="1" type="body"/>
          </p:nvPr>
        </p:nvSpPr>
        <p:spPr>
          <a:xfrm>
            <a:off x="812800" y="685800"/>
            <a:ext cx="10560000" cy="360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Clr>
                <a:schemeClr val="accent2"/>
              </a:buClr>
              <a:buSzPts val="2267"/>
              <a:buFont typeface="Calibri"/>
              <a:buNone/>
              <a:defRPr b="1" i="0" sz="2267" u="none" cap="none" strike="noStrike">
                <a:solidFill>
                  <a:schemeClr val="accent2"/>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2b">
  <p:cSld name="Tekst 2b">
    <p:spTree>
      <p:nvGrpSpPr>
        <p:cNvPr id="210" name="Shape 210"/>
        <p:cNvGrpSpPr/>
        <p:nvPr/>
      </p:nvGrpSpPr>
      <p:grpSpPr>
        <a:xfrm>
          <a:off x="0" y="0"/>
          <a:ext cx="0" cy="0"/>
          <a:chOff x="0" y="0"/>
          <a:chExt cx="0" cy="0"/>
        </a:xfrm>
      </p:grpSpPr>
      <p:sp>
        <p:nvSpPr>
          <p:cNvPr id="211" name="Google Shape;211;p40"/>
          <p:cNvSpPr/>
          <p:nvPr>
            <p:ph idx="2" type="pic"/>
          </p:nvPr>
        </p:nvSpPr>
        <p:spPr>
          <a:xfrm>
            <a:off x="0" y="0"/>
            <a:ext cx="12192000" cy="6070600"/>
          </a:xfrm>
          <a:prstGeom prst="rect">
            <a:avLst/>
          </a:prstGeom>
          <a:solidFill>
            <a:srgbClr val="F2F2F2"/>
          </a:solidFill>
          <a:ln>
            <a:noFill/>
          </a:ln>
        </p:spPr>
      </p:sp>
      <p:sp>
        <p:nvSpPr>
          <p:cNvPr id="212" name="Google Shape;212;p40"/>
          <p:cNvSpPr txBox="1"/>
          <p:nvPr>
            <p:ph type="title"/>
          </p:nvPr>
        </p:nvSpPr>
        <p:spPr>
          <a:xfrm>
            <a:off x="812800" y="1092200"/>
            <a:ext cx="10560000" cy="96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4000"/>
              <a:buFont typeface="Calibri"/>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3" name="Google Shape;213;p40"/>
          <p:cNvSpPr txBox="1"/>
          <p:nvPr>
            <p:ph idx="1" type="body"/>
          </p:nvPr>
        </p:nvSpPr>
        <p:spPr>
          <a:xfrm>
            <a:off x="812800" y="685800"/>
            <a:ext cx="10560000" cy="360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Clr>
                <a:schemeClr val="accent2"/>
              </a:buClr>
              <a:buSzPts val="2267"/>
              <a:buFont typeface="Calibri"/>
              <a:buNone/>
              <a:defRPr b="1" i="0" sz="2267" u="none" cap="none" strike="noStrike">
                <a:solidFill>
                  <a:schemeClr val="accent2"/>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3">
  <p:cSld name="Tekst 3">
    <p:spTree>
      <p:nvGrpSpPr>
        <p:cNvPr id="214" name="Shape 214"/>
        <p:cNvGrpSpPr/>
        <p:nvPr/>
      </p:nvGrpSpPr>
      <p:grpSpPr>
        <a:xfrm>
          <a:off x="0" y="0"/>
          <a:ext cx="0" cy="0"/>
          <a:chOff x="0" y="0"/>
          <a:chExt cx="0" cy="0"/>
        </a:xfrm>
      </p:grpSpPr>
      <p:sp>
        <p:nvSpPr>
          <p:cNvPr id="215" name="Google Shape;215;p41"/>
          <p:cNvSpPr/>
          <p:nvPr/>
        </p:nvSpPr>
        <p:spPr>
          <a:xfrm>
            <a:off x="0" y="0"/>
            <a:ext cx="12192000" cy="6070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16" name="Google Shape;216;p41"/>
          <p:cNvSpPr txBox="1"/>
          <p:nvPr>
            <p:ph type="title"/>
          </p:nvPr>
        </p:nvSpPr>
        <p:spPr>
          <a:xfrm>
            <a:off x="812800" y="787400"/>
            <a:ext cx="10560000" cy="96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4000"/>
              <a:buFont typeface="Calibri"/>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41"/>
          <p:cNvSpPr txBox="1"/>
          <p:nvPr>
            <p:ph idx="1" type="body"/>
          </p:nvPr>
        </p:nvSpPr>
        <p:spPr>
          <a:xfrm>
            <a:off x="1242467" y="2413000"/>
            <a:ext cx="4447133" cy="19760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6"/>
              </a:buClr>
              <a:buSzPts val="3600"/>
              <a:buFont typeface="Calibri"/>
              <a:buNone/>
              <a:defRPr b="1" i="0" sz="3600" u="none" cap="none" strike="noStrike">
                <a:solidFill>
                  <a:schemeClr val="accent6"/>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18" name="Google Shape;218;p41"/>
          <p:cNvSpPr txBox="1"/>
          <p:nvPr>
            <p:ph idx="2" type="body"/>
          </p:nvPr>
        </p:nvSpPr>
        <p:spPr>
          <a:xfrm>
            <a:off x="1242467" y="4739400"/>
            <a:ext cx="4447133" cy="5184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Clr>
                <a:schemeClr val="accent6"/>
              </a:buClr>
              <a:buSzPts val="2000"/>
              <a:buFont typeface="Calibri"/>
              <a:buNone/>
              <a:defRPr b="1" i="0" sz="2000" u="none" cap="none" strike="noStrike">
                <a:solidFill>
                  <a:schemeClr val="accent6"/>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19" name="Google Shape;219;p41"/>
          <p:cNvSpPr txBox="1"/>
          <p:nvPr>
            <p:ph idx="3" type="body"/>
          </p:nvPr>
        </p:nvSpPr>
        <p:spPr>
          <a:xfrm>
            <a:off x="6502404" y="2413000"/>
            <a:ext cx="4484361" cy="19760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6"/>
              </a:buClr>
              <a:buSzPts val="3600"/>
              <a:buFont typeface="Calibri"/>
              <a:buNone/>
              <a:defRPr b="1" i="0" sz="3600" u="none" cap="none" strike="noStrike">
                <a:solidFill>
                  <a:schemeClr val="accent6"/>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20" name="Google Shape;220;p41"/>
          <p:cNvSpPr txBox="1"/>
          <p:nvPr>
            <p:ph idx="4" type="body"/>
          </p:nvPr>
        </p:nvSpPr>
        <p:spPr>
          <a:xfrm>
            <a:off x="6502404" y="4739400"/>
            <a:ext cx="4484361" cy="5184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Clr>
                <a:schemeClr val="accent6"/>
              </a:buClr>
              <a:buSzPts val="2000"/>
              <a:buFont typeface="Calibri"/>
              <a:buNone/>
              <a:defRPr b="1" i="0" sz="2000" u="none" cap="none" strike="noStrike">
                <a:solidFill>
                  <a:schemeClr val="accent6"/>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21" name="Google Shape;221;p41"/>
          <p:cNvSpPr txBox="1"/>
          <p:nvPr>
            <p:ph idx="5" type="body"/>
          </p:nvPr>
        </p:nvSpPr>
        <p:spPr>
          <a:xfrm>
            <a:off x="6502402" y="4553800"/>
            <a:ext cx="996525" cy="38400"/>
          </a:xfrm>
          <a:prstGeom prst="rect">
            <a:avLst/>
          </a:prstGeom>
          <a:solidFill>
            <a:schemeClr val="lt1"/>
          </a:solidFill>
          <a:ln>
            <a:noFill/>
          </a:ln>
        </p:spPr>
        <p:txBody>
          <a:bodyPr anchorCtr="0" anchor="t" bIns="45700" lIns="91425" spcFirstLastPara="1" rIns="91425" wrap="square" tIns="45700">
            <a:noAutofit/>
          </a:bodyPr>
          <a:lstStyle>
            <a:lvl1pPr indent="-228600" lvl="0" marL="457200" marR="0" rtl="0" algn="l">
              <a:spcBef>
                <a:spcPts val="320"/>
              </a:spcBef>
              <a:spcAft>
                <a:spcPts val="0"/>
              </a:spcAft>
              <a:buSzPts val="1600"/>
              <a:buFont typeface="Calibri"/>
              <a:buNone/>
              <a:defRPr b="0" i="0" sz="1600" u="none" cap="none" strike="noStrike">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22" name="Google Shape;222;p41"/>
          <p:cNvSpPr txBox="1"/>
          <p:nvPr>
            <p:ph idx="6" type="body"/>
          </p:nvPr>
        </p:nvSpPr>
        <p:spPr>
          <a:xfrm>
            <a:off x="1242467" y="4553800"/>
            <a:ext cx="905953" cy="38400"/>
          </a:xfrm>
          <a:prstGeom prst="rect">
            <a:avLst/>
          </a:prstGeom>
          <a:solidFill>
            <a:schemeClr val="lt1"/>
          </a:solidFill>
          <a:ln>
            <a:noFill/>
          </a:ln>
        </p:spPr>
        <p:txBody>
          <a:bodyPr anchorCtr="0" anchor="t" bIns="45700" lIns="91425" spcFirstLastPara="1" rIns="91425" wrap="square" tIns="45700">
            <a:noAutofit/>
          </a:bodyPr>
          <a:lstStyle>
            <a:lvl1pPr indent="-228600" lvl="0" marL="457200" marR="0" rtl="0" algn="l">
              <a:spcBef>
                <a:spcPts val="320"/>
              </a:spcBef>
              <a:spcAft>
                <a:spcPts val="0"/>
              </a:spcAft>
              <a:buSzPts val="1600"/>
              <a:buFont typeface="Calibri"/>
              <a:buNone/>
              <a:defRPr b="0" i="0" sz="1600" u="none" cap="none" strike="noStrike">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484">
          <p15:clr>
            <a:srgbClr val="FBAE40"/>
          </p15:clr>
        </p15:guide>
        <p15:guide id="2" pos="576">
          <p15:clr>
            <a:srgbClr val="FBAE40"/>
          </p15:clr>
        </p15:guide>
        <p15:guide id="3" pos="518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pitel 1">
  <p:cSld name="Kapitel 1">
    <p:spTree>
      <p:nvGrpSpPr>
        <p:cNvPr id="223" name="Shape 223"/>
        <p:cNvGrpSpPr/>
        <p:nvPr/>
      </p:nvGrpSpPr>
      <p:grpSpPr>
        <a:xfrm>
          <a:off x="0" y="0"/>
          <a:ext cx="0" cy="0"/>
          <a:chOff x="0" y="0"/>
          <a:chExt cx="0" cy="0"/>
        </a:xfrm>
      </p:grpSpPr>
      <p:sp>
        <p:nvSpPr>
          <p:cNvPr id="224" name="Google Shape;224;p42"/>
          <p:cNvSpPr/>
          <p:nvPr>
            <p:ph idx="2" type="pic"/>
          </p:nvPr>
        </p:nvSpPr>
        <p:spPr>
          <a:xfrm>
            <a:off x="0" y="0"/>
            <a:ext cx="12192000" cy="6070600"/>
          </a:xfrm>
          <a:prstGeom prst="rect">
            <a:avLst/>
          </a:prstGeom>
          <a:solidFill>
            <a:srgbClr val="F2F2F2"/>
          </a:solidFill>
          <a:ln>
            <a:noFill/>
          </a:ln>
        </p:spPr>
      </p:sp>
      <p:sp>
        <p:nvSpPr>
          <p:cNvPr id="225" name="Google Shape;225;p42"/>
          <p:cNvSpPr txBox="1"/>
          <p:nvPr>
            <p:ph type="title"/>
          </p:nvPr>
        </p:nvSpPr>
        <p:spPr>
          <a:xfrm>
            <a:off x="812800" y="3022600"/>
            <a:ext cx="6096000" cy="24384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lt1"/>
              </a:buClr>
              <a:buSzPts val="6667"/>
              <a:buFont typeface="Calibri"/>
              <a:buNone/>
              <a:defRPr sz="66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pos="1824">
          <p15:clr>
            <a:srgbClr val="FBAE40"/>
          </p15:clr>
        </p15:guide>
        <p15:guide id="2" pos="2016">
          <p15:clr>
            <a:srgbClr val="FBAE40"/>
          </p15:clr>
        </p15:guide>
        <p15:guide id="3" orient="horz" pos="248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pitel 2a">
  <p:cSld name="Kapitel 2a">
    <p:spTree>
      <p:nvGrpSpPr>
        <p:cNvPr id="226" name="Shape 226"/>
        <p:cNvGrpSpPr/>
        <p:nvPr/>
      </p:nvGrpSpPr>
      <p:grpSpPr>
        <a:xfrm>
          <a:off x="0" y="0"/>
          <a:ext cx="0" cy="0"/>
          <a:chOff x="0" y="0"/>
          <a:chExt cx="0" cy="0"/>
        </a:xfrm>
      </p:grpSpPr>
      <p:sp>
        <p:nvSpPr>
          <p:cNvPr id="227" name="Google Shape;227;p43"/>
          <p:cNvSpPr/>
          <p:nvPr/>
        </p:nvSpPr>
        <p:spPr>
          <a:xfrm>
            <a:off x="0" y="0"/>
            <a:ext cx="12192000" cy="6070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28" name="Google Shape;228;p43"/>
          <p:cNvSpPr txBox="1"/>
          <p:nvPr>
            <p:ph idx="11" type="ftr"/>
          </p:nvPr>
        </p:nvSpPr>
        <p:spPr>
          <a:xfrm>
            <a:off x="812800" y="6375397"/>
            <a:ext cx="1440000" cy="1200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lt1"/>
              </a:buClr>
              <a:buSzPts val="1067"/>
              <a:buFont typeface="Calibri"/>
              <a:buNone/>
              <a:defRPr b="1" sz="1067">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9" name="Google Shape;229;p43"/>
          <p:cNvSpPr txBox="1"/>
          <p:nvPr>
            <p:ph idx="1" type="body"/>
          </p:nvPr>
        </p:nvSpPr>
        <p:spPr>
          <a:xfrm>
            <a:off x="812801" y="3429000"/>
            <a:ext cx="4876800" cy="16256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Clr>
                <a:schemeClr val="lt1"/>
              </a:buClr>
              <a:buSzPts val="2000"/>
              <a:buFont typeface="Calibri"/>
              <a:buNone/>
              <a:defRPr b="0" i="0" sz="2000" u="none" cap="none" strike="noStrike">
                <a:solidFill>
                  <a:schemeClr val="lt1"/>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30" name="Google Shape;230;p43"/>
          <p:cNvSpPr txBox="1"/>
          <p:nvPr>
            <p:ph idx="2" type="body"/>
          </p:nvPr>
        </p:nvSpPr>
        <p:spPr>
          <a:xfrm>
            <a:off x="6908801" y="3429000"/>
            <a:ext cx="4481548" cy="16256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Clr>
                <a:schemeClr val="lt1"/>
              </a:buClr>
              <a:buSzPts val="2267"/>
              <a:buFont typeface="Calibri"/>
              <a:buNone/>
              <a:defRPr b="1" i="0" sz="2267" u="none" cap="none" strike="noStrike">
                <a:solidFill>
                  <a:schemeClr val="lt1"/>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31" name="Google Shape;231;p43"/>
          <p:cNvSpPr/>
          <p:nvPr>
            <p:ph idx="3" type="pic"/>
          </p:nvPr>
        </p:nvSpPr>
        <p:spPr>
          <a:xfrm>
            <a:off x="0" y="0"/>
            <a:ext cx="12192000" cy="1200000"/>
          </a:xfrm>
          <a:prstGeom prst="rect">
            <a:avLst/>
          </a:prstGeom>
          <a:solidFill>
            <a:srgbClr val="F2F2F2"/>
          </a:solidFill>
          <a:ln>
            <a:noFill/>
          </a:ln>
        </p:spPr>
      </p:sp>
      <p:sp>
        <p:nvSpPr>
          <p:cNvPr id="232" name="Google Shape;232;p43"/>
          <p:cNvSpPr txBox="1"/>
          <p:nvPr>
            <p:ph idx="4" type="body"/>
          </p:nvPr>
        </p:nvSpPr>
        <p:spPr>
          <a:xfrm>
            <a:off x="812800" y="2006600"/>
            <a:ext cx="10560000" cy="4800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lt1"/>
              </a:buClr>
              <a:buSzPts val="3600"/>
              <a:buFont typeface="Calibri"/>
              <a:buNone/>
              <a:defRPr b="1" i="0" sz="3600" u="none" cap="none" strike="noStrike">
                <a:solidFill>
                  <a:schemeClr val="lt1"/>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33" name="Google Shape;233;p43"/>
          <p:cNvSpPr txBox="1"/>
          <p:nvPr>
            <p:ph idx="5" type="body"/>
          </p:nvPr>
        </p:nvSpPr>
        <p:spPr>
          <a:xfrm>
            <a:off x="812800" y="1600200"/>
            <a:ext cx="10560000" cy="240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Clr>
                <a:schemeClr val="accent2"/>
              </a:buClr>
              <a:buSzPts val="2000"/>
              <a:buFont typeface="Calibri"/>
              <a:buNone/>
              <a:defRPr b="1" i="0" sz="2000" u="none" cap="none" strike="noStrike">
                <a:solidFill>
                  <a:schemeClr val="accent2"/>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34" name="Google Shape;234;p43"/>
          <p:cNvSpPr txBox="1"/>
          <p:nvPr>
            <p:ph idx="6" type="body"/>
          </p:nvPr>
        </p:nvSpPr>
        <p:spPr>
          <a:xfrm rot="2700000">
            <a:off x="6039283" y="4101083"/>
            <a:ext cx="480000" cy="38400"/>
          </a:xfrm>
          <a:prstGeom prst="rect">
            <a:avLst/>
          </a:prstGeom>
          <a:solidFill>
            <a:schemeClr val="accent2"/>
          </a:solidFill>
          <a:ln>
            <a:noFill/>
          </a:ln>
        </p:spPr>
        <p:txBody>
          <a:bodyPr anchorCtr="0" anchor="t" bIns="45700" lIns="91425" spcFirstLastPara="1" rIns="91425" wrap="square" tIns="45700">
            <a:noAutofit/>
          </a:bodyPr>
          <a:lstStyle>
            <a:lvl1pPr indent="-228600" lvl="0" marL="457200" marR="0" rtl="0" algn="l">
              <a:spcBef>
                <a:spcPts val="320"/>
              </a:spcBef>
              <a:spcAft>
                <a:spcPts val="0"/>
              </a:spcAft>
              <a:buSzPts val="1600"/>
              <a:buFont typeface="Calibri"/>
              <a:buNone/>
              <a:defRPr b="0" i="0" sz="1600" u="none" cap="none" strike="noStrike">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35" name="Google Shape;235;p43"/>
          <p:cNvSpPr txBox="1"/>
          <p:nvPr>
            <p:ph idx="7" type="body"/>
          </p:nvPr>
        </p:nvSpPr>
        <p:spPr>
          <a:xfrm flipH="1" rot="-2700000">
            <a:off x="6039283" y="4411721"/>
            <a:ext cx="480000" cy="38400"/>
          </a:xfrm>
          <a:prstGeom prst="rect">
            <a:avLst/>
          </a:prstGeom>
          <a:solidFill>
            <a:schemeClr val="accent2"/>
          </a:solidFill>
          <a:ln>
            <a:noFill/>
          </a:ln>
        </p:spPr>
        <p:txBody>
          <a:bodyPr anchorCtr="0" anchor="t" bIns="45700" lIns="91425" spcFirstLastPara="1" rIns="91425" wrap="square" tIns="45700">
            <a:noAutofit/>
          </a:bodyPr>
          <a:lstStyle>
            <a:lvl1pPr indent="-228600" lvl="0" marL="457200" marR="0" rtl="0" algn="l">
              <a:spcBef>
                <a:spcPts val="320"/>
              </a:spcBef>
              <a:spcAft>
                <a:spcPts val="0"/>
              </a:spcAft>
              <a:buSzPts val="1600"/>
              <a:buFont typeface="Calibri"/>
              <a:buNone/>
              <a:defRPr b="0" i="0" sz="1600" u="none" cap="none" strike="noStrike">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pos="1824">
          <p15:clr>
            <a:srgbClr val="FBAE40"/>
          </p15:clr>
        </p15:guide>
        <p15:guide id="2" pos="2016">
          <p15:clr>
            <a:srgbClr val="FBAE40"/>
          </p15:clr>
        </p15:guide>
        <p15:guide id="3" orient="horz" pos="564">
          <p15:clr>
            <a:srgbClr val="FBAE40"/>
          </p15:clr>
        </p15:guide>
        <p15:guide id="4" orient="horz" pos="200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pitel 2b">
  <p:cSld name="Kapitel 2b">
    <p:spTree>
      <p:nvGrpSpPr>
        <p:cNvPr id="236" name="Shape 236"/>
        <p:cNvGrpSpPr/>
        <p:nvPr/>
      </p:nvGrpSpPr>
      <p:grpSpPr>
        <a:xfrm>
          <a:off x="0" y="0"/>
          <a:ext cx="0" cy="0"/>
          <a:chOff x="0" y="0"/>
          <a:chExt cx="0" cy="0"/>
        </a:xfrm>
      </p:grpSpPr>
      <p:sp>
        <p:nvSpPr>
          <p:cNvPr id="237" name="Google Shape;237;p44"/>
          <p:cNvSpPr/>
          <p:nvPr/>
        </p:nvSpPr>
        <p:spPr>
          <a:xfrm>
            <a:off x="0" y="0"/>
            <a:ext cx="12192000" cy="6070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38" name="Google Shape;238;p44"/>
          <p:cNvSpPr txBox="1"/>
          <p:nvPr>
            <p:ph idx="1" type="body"/>
          </p:nvPr>
        </p:nvSpPr>
        <p:spPr>
          <a:xfrm>
            <a:off x="809468" y="2773800"/>
            <a:ext cx="3240000" cy="9600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lt1"/>
              </a:buClr>
              <a:buSzPts val="1733"/>
              <a:buFont typeface="Calibri"/>
              <a:buNone/>
              <a:defRPr b="1" i="0" sz="1733" u="none" cap="none" strike="noStrike">
                <a:solidFill>
                  <a:schemeClr val="lt1"/>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39" name="Google Shape;239;p44"/>
          <p:cNvSpPr txBox="1"/>
          <p:nvPr>
            <p:ph idx="2" type="body"/>
          </p:nvPr>
        </p:nvSpPr>
        <p:spPr>
          <a:xfrm>
            <a:off x="809468" y="4084200"/>
            <a:ext cx="3240000" cy="1580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Clr>
                <a:schemeClr val="lt1"/>
              </a:buClr>
              <a:buSzPts val="1333"/>
              <a:buFont typeface="Calibri"/>
              <a:buNone/>
              <a:defRPr b="0" i="0" sz="1333" u="none" cap="none" strike="noStrike">
                <a:solidFill>
                  <a:schemeClr val="lt1"/>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40" name="Google Shape;240;p44"/>
          <p:cNvSpPr txBox="1"/>
          <p:nvPr>
            <p:ph idx="3" type="body"/>
          </p:nvPr>
        </p:nvSpPr>
        <p:spPr>
          <a:xfrm>
            <a:off x="4474335" y="2773800"/>
            <a:ext cx="3240000" cy="9600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lt1"/>
              </a:buClr>
              <a:buSzPts val="1733"/>
              <a:buFont typeface="Calibri"/>
              <a:buNone/>
              <a:defRPr b="1" i="0" sz="1733" u="none" cap="none" strike="noStrike">
                <a:solidFill>
                  <a:schemeClr val="lt1"/>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41" name="Google Shape;241;p44"/>
          <p:cNvSpPr txBox="1"/>
          <p:nvPr>
            <p:ph idx="4" type="body"/>
          </p:nvPr>
        </p:nvSpPr>
        <p:spPr>
          <a:xfrm>
            <a:off x="8139200" y="2773800"/>
            <a:ext cx="3240000" cy="9600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lt1"/>
              </a:buClr>
              <a:buSzPts val="1733"/>
              <a:buFont typeface="Calibri"/>
              <a:buNone/>
              <a:defRPr b="1" i="0" sz="1733" u="none" cap="none" strike="noStrike">
                <a:solidFill>
                  <a:schemeClr val="lt1"/>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42" name="Google Shape;242;p44"/>
          <p:cNvSpPr txBox="1"/>
          <p:nvPr>
            <p:ph idx="5" type="body"/>
          </p:nvPr>
        </p:nvSpPr>
        <p:spPr>
          <a:xfrm>
            <a:off x="4474335" y="4084200"/>
            <a:ext cx="3240000" cy="1580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Clr>
                <a:schemeClr val="lt1"/>
              </a:buClr>
              <a:buSzPts val="1333"/>
              <a:buFont typeface="Calibri"/>
              <a:buNone/>
              <a:defRPr b="0" i="0" sz="1333" u="none" cap="none" strike="noStrike">
                <a:solidFill>
                  <a:schemeClr val="lt1"/>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43" name="Google Shape;243;p44"/>
          <p:cNvSpPr txBox="1"/>
          <p:nvPr>
            <p:ph idx="6" type="body"/>
          </p:nvPr>
        </p:nvSpPr>
        <p:spPr>
          <a:xfrm>
            <a:off x="8139200" y="4084200"/>
            <a:ext cx="3240000" cy="1580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Clr>
                <a:schemeClr val="lt1"/>
              </a:buClr>
              <a:buSzPts val="1333"/>
              <a:buFont typeface="Calibri"/>
              <a:buNone/>
              <a:defRPr b="0" i="0" sz="1333" u="none" cap="none" strike="noStrike">
                <a:solidFill>
                  <a:schemeClr val="lt1"/>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44" name="Google Shape;244;p44"/>
          <p:cNvSpPr txBox="1"/>
          <p:nvPr>
            <p:ph idx="11" type="ftr"/>
          </p:nvPr>
        </p:nvSpPr>
        <p:spPr>
          <a:xfrm>
            <a:off x="812800" y="6375397"/>
            <a:ext cx="1440000" cy="1200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lt1"/>
              </a:buClr>
              <a:buSzPts val="1067"/>
              <a:buFont typeface="Calibri"/>
              <a:buNone/>
              <a:defRPr b="1" sz="1067">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5" name="Google Shape;245;p44"/>
          <p:cNvSpPr/>
          <p:nvPr>
            <p:ph idx="7" type="pic"/>
          </p:nvPr>
        </p:nvSpPr>
        <p:spPr>
          <a:xfrm>
            <a:off x="0" y="0"/>
            <a:ext cx="12192000" cy="1200000"/>
          </a:xfrm>
          <a:prstGeom prst="rect">
            <a:avLst/>
          </a:prstGeom>
          <a:solidFill>
            <a:srgbClr val="F2F2F2"/>
          </a:solidFill>
          <a:ln>
            <a:noFill/>
          </a:ln>
        </p:spPr>
      </p:sp>
      <p:sp>
        <p:nvSpPr>
          <p:cNvPr id="246" name="Google Shape;246;p44"/>
          <p:cNvSpPr txBox="1"/>
          <p:nvPr>
            <p:ph idx="8" type="body"/>
          </p:nvPr>
        </p:nvSpPr>
        <p:spPr>
          <a:xfrm>
            <a:off x="4474335" y="3898600"/>
            <a:ext cx="720000" cy="38400"/>
          </a:xfrm>
          <a:prstGeom prst="rect">
            <a:avLst/>
          </a:prstGeom>
          <a:solidFill>
            <a:schemeClr val="accent2"/>
          </a:solidFill>
          <a:ln>
            <a:noFill/>
          </a:ln>
        </p:spPr>
        <p:txBody>
          <a:bodyPr anchorCtr="0" anchor="t" bIns="45700" lIns="91425" spcFirstLastPara="1" rIns="91425" wrap="square" tIns="45700">
            <a:noAutofit/>
          </a:bodyPr>
          <a:lstStyle>
            <a:lvl1pPr indent="-228600" lvl="0" marL="457200" marR="0" rtl="0" algn="l">
              <a:spcBef>
                <a:spcPts val="320"/>
              </a:spcBef>
              <a:spcAft>
                <a:spcPts val="0"/>
              </a:spcAft>
              <a:buSzPts val="1600"/>
              <a:buFont typeface="Calibri"/>
              <a:buNone/>
              <a:defRPr b="0" i="0" sz="1600" u="none" cap="none" strike="noStrike">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47" name="Google Shape;247;p44"/>
          <p:cNvSpPr txBox="1"/>
          <p:nvPr>
            <p:ph idx="9" type="body"/>
          </p:nvPr>
        </p:nvSpPr>
        <p:spPr>
          <a:xfrm>
            <a:off x="8139200" y="3898600"/>
            <a:ext cx="720000" cy="38400"/>
          </a:xfrm>
          <a:prstGeom prst="rect">
            <a:avLst/>
          </a:prstGeom>
          <a:solidFill>
            <a:schemeClr val="accent2"/>
          </a:solidFill>
          <a:ln>
            <a:noFill/>
          </a:ln>
        </p:spPr>
        <p:txBody>
          <a:bodyPr anchorCtr="0" anchor="t" bIns="45700" lIns="91425" spcFirstLastPara="1" rIns="91425" wrap="square" tIns="45700">
            <a:noAutofit/>
          </a:bodyPr>
          <a:lstStyle>
            <a:lvl1pPr indent="-228600" lvl="0" marL="457200" marR="0" rtl="0" algn="l">
              <a:spcBef>
                <a:spcPts val="320"/>
              </a:spcBef>
              <a:spcAft>
                <a:spcPts val="0"/>
              </a:spcAft>
              <a:buSzPts val="1600"/>
              <a:buFont typeface="Calibri"/>
              <a:buNone/>
              <a:defRPr b="0" i="0" sz="1600" u="none" cap="none" strike="noStrike">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48" name="Google Shape;248;p44"/>
          <p:cNvSpPr txBox="1"/>
          <p:nvPr>
            <p:ph idx="13" type="body"/>
          </p:nvPr>
        </p:nvSpPr>
        <p:spPr>
          <a:xfrm>
            <a:off x="809468" y="3898600"/>
            <a:ext cx="720000" cy="38400"/>
          </a:xfrm>
          <a:prstGeom prst="rect">
            <a:avLst/>
          </a:prstGeom>
          <a:solidFill>
            <a:schemeClr val="accent2"/>
          </a:solidFill>
          <a:ln>
            <a:noFill/>
          </a:ln>
        </p:spPr>
        <p:txBody>
          <a:bodyPr anchorCtr="0" anchor="t" bIns="45700" lIns="91425" spcFirstLastPara="1" rIns="91425" wrap="square" tIns="45700">
            <a:noAutofit/>
          </a:bodyPr>
          <a:lstStyle>
            <a:lvl1pPr indent="-228600" lvl="0" marL="457200" marR="0" rtl="0" algn="l">
              <a:spcBef>
                <a:spcPts val="320"/>
              </a:spcBef>
              <a:spcAft>
                <a:spcPts val="0"/>
              </a:spcAft>
              <a:buSzPts val="1600"/>
              <a:buFont typeface="Calibri"/>
              <a:buNone/>
              <a:defRPr b="0" i="0" sz="1600" u="none" cap="none" strike="noStrike">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49" name="Google Shape;249;p44"/>
          <p:cNvSpPr txBox="1"/>
          <p:nvPr>
            <p:ph idx="14" type="body"/>
          </p:nvPr>
        </p:nvSpPr>
        <p:spPr>
          <a:xfrm>
            <a:off x="812800" y="2006600"/>
            <a:ext cx="10560000" cy="4800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lt1"/>
              </a:buClr>
              <a:buSzPts val="3600"/>
              <a:buFont typeface="Calibri"/>
              <a:buNone/>
              <a:defRPr b="1" i="0" sz="3600" u="none" cap="none" strike="noStrike">
                <a:solidFill>
                  <a:schemeClr val="lt1"/>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50" name="Google Shape;250;p44"/>
          <p:cNvSpPr txBox="1"/>
          <p:nvPr>
            <p:ph idx="15" type="body"/>
          </p:nvPr>
        </p:nvSpPr>
        <p:spPr>
          <a:xfrm>
            <a:off x="812800" y="1600200"/>
            <a:ext cx="10560000" cy="240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Clr>
                <a:schemeClr val="accent2"/>
              </a:buClr>
              <a:buSzPts val="2000"/>
              <a:buFont typeface="Calibri"/>
              <a:buNone/>
              <a:defRPr b="1" i="0" sz="2000" u="none" cap="none" strike="noStrike">
                <a:solidFill>
                  <a:schemeClr val="accent2"/>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pos="1824">
          <p15:clr>
            <a:srgbClr val="FBAE40"/>
          </p15:clr>
        </p15:guide>
        <p15:guide id="2" pos="2016">
          <p15:clr>
            <a:srgbClr val="FBAE40"/>
          </p15:clr>
        </p15:guide>
        <p15:guide id="3" orient="horz" pos="5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g indholdsobjekt" type="obj">
  <p:cSld name="OBJECT">
    <p:spTree>
      <p:nvGrpSpPr>
        <p:cNvPr id="30" name="Shape 30"/>
        <p:cNvGrpSpPr/>
        <p:nvPr/>
      </p:nvGrpSpPr>
      <p:grpSpPr>
        <a:xfrm>
          <a:off x="0" y="0"/>
          <a:ext cx="0" cy="0"/>
          <a:chOff x="0" y="0"/>
          <a:chExt cx="0" cy="0"/>
        </a:xfrm>
      </p:grpSpPr>
      <p:sp>
        <p:nvSpPr>
          <p:cNvPr id="31" name="Google Shape;31;p19"/>
          <p:cNvSpPr txBox="1"/>
          <p:nvPr>
            <p:ph type="title"/>
          </p:nvPr>
        </p:nvSpPr>
        <p:spPr>
          <a:xfrm>
            <a:off x="760939" y="356552"/>
            <a:ext cx="10656887" cy="100176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9"/>
          <p:cNvSpPr txBox="1"/>
          <p:nvPr>
            <p:ph idx="1" type="body"/>
          </p:nvPr>
        </p:nvSpPr>
        <p:spPr>
          <a:xfrm>
            <a:off x="609600" y="1268761"/>
            <a:ext cx="10972800" cy="4525963"/>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1100"/>
              </a:spcBef>
              <a:spcAft>
                <a:spcPts val="0"/>
              </a:spcAft>
              <a:buClr>
                <a:schemeClr val="lt2"/>
              </a:buClr>
              <a:buSzPts val="2000"/>
              <a:buChar char="•"/>
              <a:defRPr>
                <a:solidFill>
                  <a:schemeClr val="lt2"/>
                </a:solidFill>
              </a:defRPr>
            </a:lvl1pPr>
            <a:lvl2pPr indent="-355600" lvl="1" marL="914400" algn="l">
              <a:lnSpc>
                <a:spcPct val="100000"/>
              </a:lnSpc>
              <a:spcBef>
                <a:spcPts val="1100"/>
              </a:spcBef>
              <a:spcAft>
                <a:spcPts val="0"/>
              </a:spcAft>
              <a:buClr>
                <a:schemeClr val="lt2"/>
              </a:buClr>
              <a:buSzPts val="2000"/>
              <a:buChar char="•"/>
              <a:defRPr>
                <a:solidFill>
                  <a:schemeClr val="lt2"/>
                </a:solidFill>
              </a:defRPr>
            </a:lvl2pPr>
            <a:lvl3pPr indent="-355600" lvl="2" marL="1371600" algn="l">
              <a:lnSpc>
                <a:spcPct val="100000"/>
              </a:lnSpc>
              <a:spcBef>
                <a:spcPts val="1100"/>
              </a:spcBef>
              <a:spcAft>
                <a:spcPts val="0"/>
              </a:spcAft>
              <a:buClr>
                <a:schemeClr val="lt2"/>
              </a:buClr>
              <a:buSzPts val="2000"/>
              <a:buChar char="•"/>
              <a:defRPr>
                <a:solidFill>
                  <a:schemeClr val="lt2"/>
                </a:solidFill>
              </a:defRPr>
            </a:lvl3pPr>
            <a:lvl4pPr indent="-355600" lvl="3" marL="1828800" algn="l">
              <a:lnSpc>
                <a:spcPct val="100000"/>
              </a:lnSpc>
              <a:spcBef>
                <a:spcPts val="1100"/>
              </a:spcBef>
              <a:spcAft>
                <a:spcPts val="0"/>
              </a:spcAft>
              <a:buClr>
                <a:schemeClr val="lt2"/>
              </a:buClr>
              <a:buSzPts val="2000"/>
              <a:buChar char="•"/>
              <a:defRPr>
                <a:solidFill>
                  <a:schemeClr val="lt2"/>
                </a:solidFill>
              </a:defRPr>
            </a:lvl4pPr>
            <a:lvl5pPr indent="-355600" lvl="4" marL="2286000" algn="l">
              <a:lnSpc>
                <a:spcPct val="100000"/>
              </a:lnSpc>
              <a:spcBef>
                <a:spcPts val="1100"/>
              </a:spcBef>
              <a:spcAft>
                <a:spcPts val="0"/>
              </a:spcAft>
              <a:buClr>
                <a:schemeClr val="lt2"/>
              </a:buClr>
              <a:buSzPts val="2000"/>
              <a:buChar char="•"/>
              <a:defRPr>
                <a:solidFill>
                  <a:schemeClr val="lt2"/>
                </a:solidFill>
              </a:defRPr>
            </a:lvl5pPr>
            <a:lvl6pPr indent="-342900" lvl="5" marL="2743200" algn="l">
              <a:lnSpc>
                <a:spcPct val="100000"/>
              </a:lnSpc>
              <a:spcBef>
                <a:spcPts val="1100"/>
              </a:spcBef>
              <a:spcAft>
                <a:spcPts val="0"/>
              </a:spcAft>
              <a:buClr>
                <a:schemeClr val="dk1"/>
              </a:buClr>
              <a:buSzPts val="1800"/>
              <a:buChar char="•"/>
              <a:defRPr/>
            </a:lvl6pPr>
            <a:lvl7pPr indent="-342900" lvl="6" marL="3200400" algn="l">
              <a:lnSpc>
                <a:spcPct val="100000"/>
              </a:lnSpc>
              <a:spcBef>
                <a:spcPts val="1100"/>
              </a:spcBef>
              <a:spcAft>
                <a:spcPts val="0"/>
              </a:spcAft>
              <a:buClr>
                <a:schemeClr val="dk1"/>
              </a:buClr>
              <a:buSzPts val="1800"/>
              <a:buChar char="•"/>
              <a:defRPr/>
            </a:lvl7pPr>
            <a:lvl8pPr indent="-342900" lvl="7" marL="3657600" algn="l">
              <a:lnSpc>
                <a:spcPct val="100000"/>
              </a:lnSpc>
              <a:spcBef>
                <a:spcPts val="1100"/>
              </a:spcBef>
              <a:spcAft>
                <a:spcPts val="0"/>
              </a:spcAft>
              <a:buClr>
                <a:schemeClr val="dk1"/>
              </a:buClr>
              <a:buSzPts val="1800"/>
              <a:buChar char="•"/>
              <a:defRPr/>
            </a:lvl8pPr>
            <a:lvl9pPr indent="-342900" lvl="8" marL="4114800" algn="l">
              <a:lnSpc>
                <a:spcPct val="100000"/>
              </a:lnSpc>
              <a:spcBef>
                <a:spcPts val="1100"/>
              </a:spcBef>
              <a:spcAft>
                <a:spcPts val="0"/>
              </a:spcAft>
              <a:buClr>
                <a:schemeClr val="dk1"/>
              </a:buClr>
              <a:buSzPts val="1800"/>
              <a:buChar char="•"/>
              <a:defRPr/>
            </a:lvl9pPr>
          </a:lstStyle>
          <a:p/>
        </p:txBody>
      </p:sp>
      <p:sp>
        <p:nvSpPr>
          <p:cNvPr id="33" name="Google Shape;33;p19"/>
          <p:cNvSpPr txBox="1"/>
          <p:nvPr>
            <p:ph idx="10" type="dt"/>
          </p:nvPr>
        </p:nvSpPr>
        <p:spPr>
          <a:xfrm>
            <a:off x="760939" y="6462696"/>
            <a:ext cx="2820461"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9"/>
          <p:cNvSpPr txBox="1"/>
          <p:nvPr>
            <p:ph idx="12" type="sldNum"/>
          </p:nvPr>
        </p:nvSpPr>
        <p:spPr>
          <a:xfrm>
            <a:off x="8610600" y="6462696"/>
            <a:ext cx="2806700"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pitel 2c">
  <p:cSld name="Kapitel 2c">
    <p:spTree>
      <p:nvGrpSpPr>
        <p:cNvPr id="251" name="Shape 251"/>
        <p:cNvGrpSpPr/>
        <p:nvPr/>
      </p:nvGrpSpPr>
      <p:grpSpPr>
        <a:xfrm>
          <a:off x="0" y="0"/>
          <a:ext cx="0" cy="0"/>
          <a:chOff x="0" y="0"/>
          <a:chExt cx="0" cy="0"/>
        </a:xfrm>
      </p:grpSpPr>
      <p:sp>
        <p:nvSpPr>
          <p:cNvPr id="252" name="Google Shape;252;p45"/>
          <p:cNvSpPr/>
          <p:nvPr/>
        </p:nvSpPr>
        <p:spPr>
          <a:xfrm>
            <a:off x="0" y="0"/>
            <a:ext cx="12192000" cy="6070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53" name="Google Shape;253;p45"/>
          <p:cNvSpPr txBox="1"/>
          <p:nvPr>
            <p:ph idx="1" type="body"/>
          </p:nvPr>
        </p:nvSpPr>
        <p:spPr>
          <a:xfrm>
            <a:off x="809468" y="2773800"/>
            <a:ext cx="2400000" cy="9600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lt1"/>
              </a:buClr>
              <a:buSzPts val="1733"/>
              <a:buFont typeface="Calibri"/>
              <a:buNone/>
              <a:defRPr b="1" i="0" sz="1733" u="none" cap="none" strike="noStrike">
                <a:solidFill>
                  <a:schemeClr val="lt1"/>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54" name="Google Shape;254;p45"/>
          <p:cNvSpPr txBox="1"/>
          <p:nvPr>
            <p:ph idx="2" type="body"/>
          </p:nvPr>
        </p:nvSpPr>
        <p:spPr>
          <a:xfrm>
            <a:off x="809468" y="4084200"/>
            <a:ext cx="2400000" cy="1580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Clr>
                <a:schemeClr val="lt1"/>
              </a:buClr>
              <a:buSzPts val="1333"/>
              <a:buFont typeface="Calibri"/>
              <a:buNone/>
              <a:defRPr b="0" i="0" sz="1333" u="none" cap="none" strike="noStrike">
                <a:solidFill>
                  <a:schemeClr val="lt1"/>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55" name="Google Shape;255;p45"/>
          <p:cNvSpPr txBox="1"/>
          <p:nvPr>
            <p:ph idx="3" type="body"/>
          </p:nvPr>
        </p:nvSpPr>
        <p:spPr>
          <a:xfrm>
            <a:off x="3532712" y="2773800"/>
            <a:ext cx="2400000" cy="9600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lt1"/>
              </a:buClr>
              <a:buSzPts val="1733"/>
              <a:buFont typeface="Calibri"/>
              <a:buNone/>
              <a:defRPr b="1" i="0" sz="1733" u="none" cap="none" strike="noStrike">
                <a:solidFill>
                  <a:schemeClr val="lt1"/>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56" name="Google Shape;256;p45"/>
          <p:cNvSpPr txBox="1"/>
          <p:nvPr>
            <p:ph idx="4" type="body"/>
          </p:nvPr>
        </p:nvSpPr>
        <p:spPr>
          <a:xfrm>
            <a:off x="6255956" y="2773800"/>
            <a:ext cx="2400000" cy="9600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lt1"/>
              </a:buClr>
              <a:buSzPts val="1733"/>
              <a:buFont typeface="Calibri"/>
              <a:buNone/>
              <a:defRPr b="1" i="0" sz="1733" u="none" cap="none" strike="noStrike">
                <a:solidFill>
                  <a:schemeClr val="lt1"/>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57" name="Google Shape;257;p45"/>
          <p:cNvSpPr txBox="1"/>
          <p:nvPr>
            <p:ph idx="5" type="body"/>
          </p:nvPr>
        </p:nvSpPr>
        <p:spPr>
          <a:xfrm>
            <a:off x="8979200" y="2773800"/>
            <a:ext cx="2400000" cy="9600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lt1"/>
              </a:buClr>
              <a:buSzPts val="1733"/>
              <a:buFont typeface="Calibri"/>
              <a:buNone/>
              <a:defRPr b="1" i="0" sz="1733" u="none" cap="none" strike="noStrike">
                <a:solidFill>
                  <a:schemeClr val="lt1"/>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58" name="Google Shape;258;p45"/>
          <p:cNvSpPr txBox="1"/>
          <p:nvPr>
            <p:ph idx="6" type="body"/>
          </p:nvPr>
        </p:nvSpPr>
        <p:spPr>
          <a:xfrm>
            <a:off x="3532712" y="4084200"/>
            <a:ext cx="2400000" cy="1580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Clr>
                <a:schemeClr val="lt1"/>
              </a:buClr>
              <a:buSzPts val="1333"/>
              <a:buFont typeface="Calibri"/>
              <a:buNone/>
              <a:defRPr b="0" i="0" sz="1333" u="none" cap="none" strike="noStrike">
                <a:solidFill>
                  <a:schemeClr val="lt1"/>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59" name="Google Shape;259;p45"/>
          <p:cNvSpPr txBox="1"/>
          <p:nvPr>
            <p:ph idx="7" type="body"/>
          </p:nvPr>
        </p:nvSpPr>
        <p:spPr>
          <a:xfrm>
            <a:off x="6255956" y="4084200"/>
            <a:ext cx="2400000" cy="1580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Clr>
                <a:schemeClr val="lt1"/>
              </a:buClr>
              <a:buSzPts val="1333"/>
              <a:buFont typeface="Calibri"/>
              <a:buNone/>
              <a:defRPr b="0" i="0" sz="1333" u="none" cap="none" strike="noStrike">
                <a:solidFill>
                  <a:schemeClr val="lt1"/>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60" name="Google Shape;260;p45"/>
          <p:cNvSpPr txBox="1"/>
          <p:nvPr>
            <p:ph idx="8" type="body"/>
          </p:nvPr>
        </p:nvSpPr>
        <p:spPr>
          <a:xfrm>
            <a:off x="8979200" y="4084200"/>
            <a:ext cx="2400000" cy="1580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Clr>
                <a:schemeClr val="lt1"/>
              </a:buClr>
              <a:buSzPts val="1333"/>
              <a:buFont typeface="Calibri"/>
              <a:buNone/>
              <a:defRPr b="0" i="0" sz="1333" u="none" cap="none" strike="noStrike">
                <a:solidFill>
                  <a:schemeClr val="lt1"/>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61" name="Google Shape;261;p45"/>
          <p:cNvSpPr txBox="1"/>
          <p:nvPr>
            <p:ph idx="11" type="ftr"/>
          </p:nvPr>
        </p:nvSpPr>
        <p:spPr>
          <a:xfrm>
            <a:off x="812800" y="6375397"/>
            <a:ext cx="1440000" cy="1200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lt1"/>
              </a:buClr>
              <a:buSzPts val="1067"/>
              <a:buFont typeface="Calibri"/>
              <a:buNone/>
              <a:defRPr b="1" sz="1067">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2" name="Google Shape;262;p45"/>
          <p:cNvSpPr/>
          <p:nvPr>
            <p:ph idx="9" type="pic"/>
          </p:nvPr>
        </p:nvSpPr>
        <p:spPr>
          <a:xfrm>
            <a:off x="0" y="0"/>
            <a:ext cx="12192000" cy="1200000"/>
          </a:xfrm>
          <a:prstGeom prst="rect">
            <a:avLst/>
          </a:prstGeom>
          <a:solidFill>
            <a:srgbClr val="F2F2F2"/>
          </a:solidFill>
          <a:ln>
            <a:noFill/>
          </a:ln>
        </p:spPr>
      </p:sp>
      <p:sp>
        <p:nvSpPr>
          <p:cNvPr id="263" name="Google Shape;263;p45"/>
          <p:cNvSpPr txBox="1"/>
          <p:nvPr>
            <p:ph idx="13" type="body"/>
          </p:nvPr>
        </p:nvSpPr>
        <p:spPr>
          <a:xfrm>
            <a:off x="809468" y="3898600"/>
            <a:ext cx="720000" cy="38400"/>
          </a:xfrm>
          <a:prstGeom prst="rect">
            <a:avLst/>
          </a:prstGeom>
          <a:solidFill>
            <a:schemeClr val="accent2"/>
          </a:solidFill>
          <a:ln>
            <a:noFill/>
          </a:ln>
        </p:spPr>
        <p:txBody>
          <a:bodyPr anchorCtr="0" anchor="t" bIns="45700" lIns="91425" spcFirstLastPara="1" rIns="91425" wrap="square" tIns="45700">
            <a:noAutofit/>
          </a:bodyPr>
          <a:lstStyle>
            <a:lvl1pPr indent="-228600" lvl="0" marL="457200" marR="0" rtl="0" algn="l">
              <a:spcBef>
                <a:spcPts val="320"/>
              </a:spcBef>
              <a:spcAft>
                <a:spcPts val="0"/>
              </a:spcAft>
              <a:buSzPts val="1600"/>
              <a:buFont typeface="Calibri"/>
              <a:buNone/>
              <a:defRPr b="0" i="0" sz="1600" u="none" cap="none" strike="noStrike">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64" name="Google Shape;264;p45"/>
          <p:cNvSpPr txBox="1"/>
          <p:nvPr>
            <p:ph idx="14" type="body"/>
          </p:nvPr>
        </p:nvSpPr>
        <p:spPr>
          <a:xfrm>
            <a:off x="3532712" y="3898600"/>
            <a:ext cx="720000" cy="38400"/>
          </a:xfrm>
          <a:prstGeom prst="rect">
            <a:avLst/>
          </a:prstGeom>
          <a:solidFill>
            <a:schemeClr val="accent2"/>
          </a:solidFill>
          <a:ln>
            <a:noFill/>
          </a:ln>
        </p:spPr>
        <p:txBody>
          <a:bodyPr anchorCtr="0" anchor="t" bIns="45700" lIns="91425" spcFirstLastPara="1" rIns="91425" wrap="square" tIns="45700">
            <a:noAutofit/>
          </a:bodyPr>
          <a:lstStyle>
            <a:lvl1pPr indent="-228600" lvl="0" marL="457200" marR="0" rtl="0" algn="l">
              <a:spcBef>
                <a:spcPts val="320"/>
              </a:spcBef>
              <a:spcAft>
                <a:spcPts val="0"/>
              </a:spcAft>
              <a:buSzPts val="1600"/>
              <a:buFont typeface="Calibri"/>
              <a:buNone/>
              <a:defRPr b="0" i="0" sz="1600" u="none" cap="none" strike="noStrike">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65" name="Google Shape;265;p45"/>
          <p:cNvSpPr txBox="1"/>
          <p:nvPr>
            <p:ph idx="15" type="body"/>
          </p:nvPr>
        </p:nvSpPr>
        <p:spPr>
          <a:xfrm>
            <a:off x="6255956" y="3898600"/>
            <a:ext cx="720000" cy="38400"/>
          </a:xfrm>
          <a:prstGeom prst="rect">
            <a:avLst/>
          </a:prstGeom>
          <a:solidFill>
            <a:schemeClr val="accent2"/>
          </a:solidFill>
          <a:ln>
            <a:noFill/>
          </a:ln>
        </p:spPr>
        <p:txBody>
          <a:bodyPr anchorCtr="0" anchor="t" bIns="45700" lIns="91425" spcFirstLastPara="1" rIns="91425" wrap="square" tIns="45700">
            <a:noAutofit/>
          </a:bodyPr>
          <a:lstStyle>
            <a:lvl1pPr indent="-228600" lvl="0" marL="457200" marR="0" rtl="0" algn="l">
              <a:spcBef>
                <a:spcPts val="320"/>
              </a:spcBef>
              <a:spcAft>
                <a:spcPts val="0"/>
              </a:spcAft>
              <a:buSzPts val="1600"/>
              <a:buFont typeface="Calibri"/>
              <a:buNone/>
              <a:defRPr b="0" i="0" sz="1600" u="none" cap="none" strike="noStrike">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66" name="Google Shape;266;p45"/>
          <p:cNvSpPr txBox="1"/>
          <p:nvPr>
            <p:ph idx="16" type="body"/>
          </p:nvPr>
        </p:nvSpPr>
        <p:spPr>
          <a:xfrm>
            <a:off x="8979200" y="3898600"/>
            <a:ext cx="720000" cy="38400"/>
          </a:xfrm>
          <a:prstGeom prst="rect">
            <a:avLst/>
          </a:prstGeom>
          <a:solidFill>
            <a:schemeClr val="accent2"/>
          </a:solidFill>
          <a:ln>
            <a:noFill/>
          </a:ln>
        </p:spPr>
        <p:txBody>
          <a:bodyPr anchorCtr="0" anchor="t" bIns="45700" lIns="91425" spcFirstLastPara="1" rIns="91425" wrap="square" tIns="45700">
            <a:noAutofit/>
          </a:bodyPr>
          <a:lstStyle>
            <a:lvl1pPr indent="-228600" lvl="0" marL="457200" marR="0" rtl="0" algn="l">
              <a:spcBef>
                <a:spcPts val="320"/>
              </a:spcBef>
              <a:spcAft>
                <a:spcPts val="0"/>
              </a:spcAft>
              <a:buSzPts val="1600"/>
              <a:buFont typeface="Calibri"/>
              <a:buNone/>
              <a:defRPr b="0" i="0" sz="1600" u="none" cap="none" strike="noStrike">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67" name="Google Shape;267;p45"/>
          <p:cNvSpPr txBox="1"/>
          <p:nvPr>
            <p:ph idx="17" type="body"/>
          </p:nvPr>
        </p:nvSpPr>
        <p:spPr>
          <a:xfrm>
            <a:off x="812800" y="2006600"/>
            <a:ext cx="10560000" cy="4800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lt1"/>
              </a:buClr>
              <a:buSzPts val="3600"/>
              <a:buFont typeface="Calibri"/>
              <a:buNone/>
              <a:defRPr b="1" i="0" sz="3600" u="none" cap="none" strike="noStrike">
                <a:solidFill>
                  <a:schemeClr val="lt1"/>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68" name="Google Shape;268;p45"/>
          <p:cNvSpPr txBox="1"/>
          <p:nvPr>
            <p:ph idx="18" type="body"/>
          </p:nvPr>
        </p:nvSpPr>
        <p:spPr>
          <a:xfrm>
            <a:off x="812800" y="1600200"/>
            <a:ext cx="10560000" cy="240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Clr>
                <a:schemeClr val="accent2"/>
              </a:buClr>
              <a:buSzPts val="2000"/>
              <a:buFont typeface="Calibri"/>
              <a:buNone/>
              <a:defRPr b="1" i="0" sz="2000" u="none" cap="none" strike="noStrike">
                <a:solidFill>
                  <a:schemeClr val="accent2"/>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pos="1824">
          <p15:clr>
            <a:srgbClr val="FBAE40"/>
          </p15:clr>
        </p15:guide>
        <p15:guide id="2" pos="2016">
          <p15:clr>
            <a:srgbClr val="FBAE40"/>
          </p15:clr>
        </p15:guide>
        <p15:guide id="3" orient="horz" pos="56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pitel 3a">
  <p:cSld name="Kapitel 3a">
    <p:spTree>
      <p:nvGrpSpPr>
        <p:cNvPr id="269" name="Shape 269"/>
        <p:cNvGrpSpPr/>
        <p:nvPr/>
      </p:nvGrpSpPr>
      <p:grpSpPr>
        <a:xfrm>
          <a:off x="0" y="0"/>
          <a:ext cx="0" cy="0"/>
          <a:chOff x="0" y="0"/>
          <a:chExt cx="0" cy="0"/>
        </a:xfrm>
      </p:grpSpPr>
      <p:sp>
        <p:nvSpPr>
          <p:cNvPr id="270" name="Google Shape;270;p46"/>
          <p:cNvSpPr/>
          <p:nvPr/>
        </p:nvSpPr>
        <p:spPr>
          <a:xfrm>
            <a:off x="0" y="0"/>
            <a:ext cx="12192000" cy="6070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71" name="Google Shape;271;p46"/>
          <p:cNvSpPr txBox="1"/>
          <p:nvPr>
            <p:ph idx="11" type="ftr"/>
          </p:nvPr>
        </p:nvSpPr>
        <p:spPr>
          <a:xfrm>
            <a:off x="812800" y="6375397"/>
            <a:ext cx="1440000" cy="1200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lt1"/>
              </a:buClr>
              <a:buSzPts val="1067"/>
              <a:buFont typeface="Calibri"/>
              <a:buNone/>
              <a:defRPr b="1" sz="1067">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2" name="Google Shape;272;p46"/>
          <p:cNvSpPr txBox="1"/>
          <p:nvPr>
            <p:ph idx="1" type="body"/>
          </p:nvPr>
        </p:nvSpPr>
        <p:spPr>
          <a:xfrm>
            <a:off x="809467" y="2717800"/>
            <a:ext cx="3254532" cy="2540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Clr>
                <a:schemeClr val="accent6"/>
              </a:buClr>
              <a:buSzPts val="1733"/>
              <a:buFont typeface="Calibri"/>
              <a:buNone/>
              <a:defRPr b="1" i="0" sz="1733" u="none" cap="none" strike="noStrike">
                <a:solidFill>
                  <a:schemeClr val="accent6"/>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73" name="Google Shape;273;p46"/>
          <p:cNvSpPr txBox="1"/>
          <p:nvPr>
            <p:ph idx="2" type="body"/>
          </p:nvPr>
        </p:nvSpPr>
        <p:spPr>
          <a:xfrm>
            <a:off x="4474335" y="2717800"/>
            <a:ext cx="3240000" cy="2540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Clr>
                <a:schemeClr val="accent6"/>
              </a:buClr>
              <a:buSzPts val="1733"/>
              <a:buFont typeface="Calibri"/>
              <a:buNone/>
              <a:defRPr b="0" i="0" sz="1733" u="none" cap="none" strike="noStrike">
                <a:solidFill>
                  <a:schemeClr val="accent6"/>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74" name="Google Shape;274;p46"/>
          <p:cNvSpPr txBox="1"/>
          <p:nvPr>
            <p:ph idx="3" type="body"/>
          </p:nvPr>
        </p:nvSpPr>
        <p:spPr>
          <a:xfrm>
            <a:off x="8139200" y="2717800"/>
            <a:ext cx="3240000" cy="2540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Clr>
                <a:schemeClr val="accent6"/>
              </a:buClr>
              <a:buSzPts val="1733"/>
              <a:buFont typeface="Calibri"/>
              <a:buNone/>
              <a:defRPr b="0" i="0" sz="1733" u="none" cap="none" strike="noStrike">
                <a:solidFill>
                  <a:schemeClr val="accent6"/>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75" name="Google Shape;275;p46"/>
          <p:cNvSpPr txBox="1"/>
          <p:nvPr>
            <p:ph type="title"/>
          </p:nvPr>
        </p:nvSpPr>
        <p:spPr>
          <a:xfrm>
            <a:off x="812800" y="1092200"/>
            <a:ext cx="10560000" cy="96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6"/>
              </a:buClr>
              <a:buSzPts val="4000"/>
              <a:buFont typeface="Calibri"/>
              <a:buNone/>
              <a:defRPr sz="4000">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6" name="Google Shape;276;p46"/>
          <p:cNvSpPr txBox="1"/>
          <p:nvPr>
            <p:ph idx="4" type="body"/>
          </p:nvPr>
        </p:nvSpPr>
        <p:spPr>
          <a:xfrm>
            <a:off x="812800" y="685800"/>
            <a:ext cx="10560000" cy="360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Clr>
                <a:schemeClr val="lt1"/>
              </a:buClr>
              <a:buSzPts val="2267"/>
              <a:buFont typeface="Calibri"/>
              <a:buNone/>
              <a:defRPr b="1" i="0" sz="2267" u="none" cap="none" strike="noStrike">
                <a:solidFill>
                  <a:schemeClr val="lt1"/>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pos="1824">
          <p15:clr>
            <a:srgbClr val="FBAE40"/>
          </p15:clr>
        </p15:guide>
        <p15:guide id="2" pos="2016">
          <p15:clr>
            <a:srgbClr val="FBAE40"/>
          </p15:clr>
        </p15:guide>
        <p15:guide id="3" orient="horz" pos="564">
          <p15:clr>
            <a:srgbClr val="FBAE40"/>
          </p15:clr>
        </p15:guide>
        <p15:guide id="4" pos="2880">
          <p15:clr>
            <a:srgbClr val="FBAE40"/>
          </p15:clr>
        </p15:guide>
        <p15:guide id="5" orient="horz" pos="128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pitel 3b">
  <p:cSld name="Kapitel 3b">
    <p:spTree>
      <p:nvGrpSpPr>
        <p:cNvPr id="277" name="Shape 277"/>
        <p:cNvGrpSpPr/>
        <p:nvPr/>
      </p:nvGrpSpPr>
      <p:grpSpPr>
        <a:xfrm>
          <a:off x="0" y="0"/>
          <a:ext cx="0" cy="0"/>
          <a:chOff x="0" y="0"/>
          <a:chExt cx="0" cy="0"/>
        </a:xfrm>
      </p:grpSpPr>
      <p:sp>
        <p:nvSpPr>
          <p:cNvPr id="278" name="Google Shape;278;p47"/>
          <p:cNvSpPr/>
          <p:nvPr/>
        </p:nvSpPr>
        <p:spPr>
          <a:xfrm>
            <a:off x="0" y="0"/>
            <a:ext cx="12192000" cy="6070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79" name="Google Shape;279;p47"/>
          <p:cNvSpPr txBox="1"/>
          <p:nvPr>
            <p:ph idx="11" type="ftr"/>
          </p:nvPr>
        </p:nvSpPr>
        <p:spPr>
          <a:xfrm>
            <a:off x="812800" y="6375397"/>
            <a:ext cx="1440000" cy="1200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lt1"/>
              </a:buClr>
              <a:buSzPts val="1067"/>
              <a:buFont typeface="Calibri"/>
              <a:buNone/>
              <a:defRPr b="1" sz="1067">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0" name="Google Shape;280;p47"/>
          <p:cNvSpPr txBox="1"/>
          <p:nvPr>
            <p:ph idx="1" type="body"/>
          </p:nvPr>
        </p:nvSpPr>
        <p:spPr>
          <a:xfrm>
            <a:off x="809467" y="2717800"/>
            <a:ext cx="4880133" cy="2540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Clr>
                <a:schemeClr val="accent6"/>
              </a:buClr>
              <a:buSzPts val="1733"/>
              <a:buFont typeface="Calibri"/>
              <a:buNone/>
              <a:defRPr b="1" i="0" sz="1733" u="none" cap="none" strike="noStrike">
                <a:solidFill>
                  <a:schemeClr val="accent6"/>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81" name="Google Shape;281;p47"/>
          <p:cNvSpPr txBox="1"/>
          <p:nvPr>
            <p:ph idx="2" type="body"/>
          </p:nvPr>
        </p:nvSpPr>
        <p:spPr>
          <a:xfrm>
            <a:off x="6502400" y="2717800"/>
            <a:ext cx="4876800" cy="2540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Clr>
                <a:schemeClr val="accent6"/>
              </a:buClr>
              <a:buSzPts val="1733"/>
              <a:buFont typeface="Calibri"/>
              <a:buNone/>
              <a:defRPr b="0" i="0" sz="1733" u="none" cap="none" strike="noStrike">
                <a:solidFill>
                  <a:schemeClr val="accent6"/>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282" name="Google Shape;282;p47"/>
          <p:cNvSpPr txBox="1"/>
          <p:nvPr>
            <p:ph type="title"/>
          </p:nvPr>
        </p:nvSpPr>
        <p:spPr>
          <a:xfrm>
            <a:off x="812800" y="1092200"/>
            <a:ext cx="10560000" cy="96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6"/>
              </a:buClr>
              <a:buSzPts val="4000"/>
              <a:buFont typeface="Calibri"/>
              <a:buNone/>
              <a:defRPr sz="4000">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3" name="Google Shape;283;p47"/>
          <p:cNvSpPr txBox="1"/>
          <p:nvPr>
            <p:ph idx="3" type="body"/>
          </p:nvPr>
        </p:nvSpPr>
        <p:spPr>
          <a:xfrm>
            <a:off x="812800" y="685800"/>
            <a:ext cx="10560000" cy="360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Clr>
                <a:schemeClr val="lt1"/>
              </a:buClr>
              <a:buSzPts val="2267"/>
              <a:buFont typeface="Calibri"/>
              <a:buNone/>
              <a:defRPr b="1" i="0" sz="2267" u="none" cap="none" strike="noStrike">
                <a:solidFill>
                  <a:schemeClr val="lt1"/>
                </a:solidFill>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pos="1824">
          <p15:clr>
            <a:srgbClr val="FBAE40"/>
          </p15:clr>
        </p15:guide>
        <p15:guide id="2" pos="2016">
          <p15:clr>
            <a:srgbClr val="FBAE40"/>
          </p15:clr>
        </p15:guide>
        <p15:guide id="3" orient="horz" pos="564">
          <p15:clr>
            <a:srgbClr val="FBAE40"/>
          </p15:clr>
        </p15:guide>
        <p15:guide id="4" orient="horz" pos="12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gside">
  <p:cSld name="Bagside">
    <p:spTree>
      <p:nvGrpSpPr>
        <p:cNvPr id="284" name="Shape 284"/>
        <p:cNvGrpSpPr/>
        <p:nvPr/>
      </p:nvGrpSpPr>
      <p:grpSpPr>
        <a:xfrm>
          <a:off x="0" y="0"/>
          <a:ext cx="0" cy="0"/>
          <a:chOff x="0" y="0"/>
          <a:chExt cx="0" cy="0"/>
        </a:xfrm>
      </p:grpSpPr>
      <p:sp>
        <p:nvSpPr>
          <p:cNvPr id="285" name="Google Shape;285;p48"/>
          <p:cNvSpPr txBox="1"/>
          <p:nvPr>
            <p:ph idx="11" type="ftr"/>
          </p:nvPr>
        </p:nvSpPr>
        <p:spPr>
          <a:xfrm>
            <a:off x="812800" y="6375397"/>
            <a:ext cx="1440000" cy="1200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lt1"/>
              </a:buClr>
              <a:buSzPts val="1067"/>
              <a:buFont typeface="Calibri"/>
              <a:buNone/>
              <a:defRPr b="1" sz="1067">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6" name="Google Shape;286;p48"/>
          <p:cNvSpPr txBox="1"/>
          <p:nvPr>
            <p:ph idx="1" type="body"/>
          </p:nvPr>
        </p:nvSpPr>
        <p:spPr>
          <a:xfrm>
            <a:off x="0" y="0"/>
            <a:ext cx="12192000" cy="6858000"/>
          </a:xfrm>
          <a:prstGeom prst="rect">
            <a:avLst/>
          </a:prstGeom>
          <a:solidFill>
            <a:schemeClr val="lt1"/>
          </a:solidFill>
          <a:ln>
            <a:noFill/>
          </a:ln>
        </p:spPr>
        <p:txBody>
          <a:bodyPr anchorCtr="0" anchor="t" bIns="45700" lIns="91425" spcFirstLastPara="1" rIns="91425" wrap="square" tIns="45700">
            <a:noAutofit/>
          </a:bodyPr>
          <a:lstStyle>
            <a:lvl1pPr indent="-228600" lvl="0" marL="457200" marR="0" rtl="0" algn="l">
              <a:spcBef>
                <a:spcPts val="320"/>
              </a:spcBef>
              <a:spcAft>
                <a:spcPts val="0"/>
              </a:spcAft>
              <a:buSzPts val="1600"/>
              <a:buFont typeface="Calibri"/>
              <a:buNone/>
              <a:defRPr b="0" i="0" sz="1600" u="none" cap="none" strike="noStrike">
                <a:latin typeface="Calibri"/>
                <a:ea typeface="Calibri"/>
                <a:cs typeface="Calibri"/>
                <a:sym typeface="Calibri"/>
              </a:defRPr>
            </a:lvl1pPr>
            <a:lvl2pPr indent="-228600" lvl="1" marL="9144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3pPr>
            <a:lvl4pPr indent="-228600" lvl="3" marL="18288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4pPr>
            <a:lvl5pPr indent="-228600" lvl="4" marL="2286000" marR="0" rtl="0" algn="l">
              <a:spcBef>
                <a:spcPts val="320"/>
              </a:spcBef>
              <a:spcAft>
                <a:spcPts val="0"/>
              </a:spcAft>
              <a:buClr>
                <a:schemeClr val="lt1"/>
              </a:buClr>
              <a:buSzPts val="1600"/>
              <a:buFont typeface="Calibri"/>
              <a:buNone/>
              <a:defRPr b="0" i="0" sz="1600" u="none" cap="none" strike="noStrike">
                <a:solidFill>
                  <a:schemeClr val="lt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pos="1824">
          <p15:clr>
            <a:srgbClr val="FBAE40"/>
          </p15:clr>
        </p15:guide>
        <p15:guide id="2" pos="2016">
          <p15:clr>
            <a:srgbClr val="FBAE40"/>
          </p15:clr>
        </p15:guide>
        <p15:guide id="3" orient="horz" pos="564">
          <p15:clr>
            <a:srgbClr val="FBAE40"/>
          </p15:clr>
        </p15:guide>
        <p15:guide id="4" orient="horz" pos="128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tekst - 1/2 billede">
  <p:cSld name="1/2 tekst - 1/2 billede">
    <p:bg>
      <p:bgPr>
        <a:solidFill>
          <a:schemeClr val="dk1"/>
        </a:solidFill>
      </p:bgPr>
    </p:bg>
    <p:spTree>
      <p:nvGrpSpPr>
        <p:cNvPr id="287" name="Shape 287"/>
        <p:cNvGrpSpPr/>
        <p:nvPr/>
      </p:nvGrpSpPr>
      <p:grpSpPr>
        <a:xfrm>
          <a:off x="0" y="0"/>
          <a:ext cx="0" cy="0"/>
          <a:chOff x="0" y="0"/>
          <a:chExt cx="0" cy="0"/>
        </a:xfrm>
      </p:grpSpPr>
      <p:sp>
        <p:nvSpPr>
          <p:cNvPr id="288" name="Google Shape;288;p49"/>
          <p:cNvSpPr/>
          <p:nvPr/>
        </p:nvSpPr>
        <p:spPr>
          <a:xfrm>
            <a:off x="5981700" y="0"/>
            <a:ext cx="6210299" cy="6800400"/>
          </a:xfrm>
          <a:prstGeom prst="rect">
            <a:avLst/>
          </a:prstGeom>
          <a:solidFill>
            <a:schemeClr val="lt1"/>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49"/>
          <p:cNvSpPr/>
          <p:nvPr/>
        </p:nvSpPr>
        <p:spPr>
          <a:xfrm>
            <a:off x="-1" y="0"/>
            <a:ext cx="6019035" cy="6858000"/>
          </a:xfrm>
          <a:prstGeom prst="rect">
            <a:avLst/>
          </a:prstGeom>
          <a:solidFill>
            <a:srgbClr val="AD391F"/>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rgbClr val="54687C"/>
              </a:solidFill>
              <a:latin typeface="Calibri"/>
              <a:ea typeface="Calibri"/>
              <a:cs typeface="Calibri"/>
              <a:sym typeface="Calibri"/>
            </a:endParaRPr>
          </a:p>
        </p:txBody>
      </p:sp>
      <p:sp>
        <p:nvSpPr>
          <p:cNvPr id="290" name="Google Shape;290;p49"/>
          <p:cNvSpPr txBox="1"/>
          <p:nvPr>
            <p:ph type="title"/>
          </p:nvPr>
        </p:nvSpPr>
        <p:spPr>
          <a:xfrm>
            <a:off x="760939" y="356552"/>
            <a:ext cx="5152499" cy="1001762"/>
          </a:xfrm>
          <a:prstGeom prst="rect">
            <a:avLst/>
          </a:prstGeom>
          <a:noFill/>
          <a:ln>
            <a:noFill/>
          </a:ln>
        </p:spPr>
        <p:txBody>
          <a:bodyPr anchorCtr="0" anchor="t" bIns="0" lIns="0" spcFirstLastPara="1" rIns="0" wrap="square" tIns="0">
            <a:noAutofit/>
          </a:bodyPr>
          <a:lstStyle>
            <a:lvl1pPr lvl="0" algn="l">
              <a:lnSpc>
                <a:spcPct val="107152"/>
              </a:lnSpc>
              <a:spcBef>
                <a:spcPts val="0"/>
              </a:spcBef>
              <a:spcAft>
                <a:spcPts val="0"/>
              </a:spcAft>
              <a:buClr>
                <a:srgbClr val="FFFFFF"/>
              </a:buClr>
              <a:buSzPts val="3733"/>
              <a:buFont typeface="Calibri"/>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1" name="Google Shape;291;p49"/>
          <p:cNvSpPr txBox="1"/>
          <p:nvPr>
            <p:ph idx="1" type="body"/>
          </p:nvPr>
        </p:nvSpPr>
        <p:spPr>
          <a:xfrm>
            <a:off x="765174" y="1638300"/>
            <a:ext cx="4797425" cy="482439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0"/>
              </a:spcBef>
              <a:spcAft>
                <a:spcPts val="0"/>
              </a:spcAft>
              <a:buClr>
                <a:srgbClr val="FFFFFF"/>
              </a:buClr>
              <a:buSzPts val="1600"/>
              <a:buFont typeface="Calibri"/>
              <a:buNone/>
              <a:defRPr b="0" i="0" sz="1600" u="none" cap="none" strike="noStrike">
                <a:solidFill>
                  <a:srgbClr val="FFFFFF"/>
                </a:solidFill>
                <a:latin typeface="Calibri"/>
                <a:ea typeface="Calibri"/>
                <a:cs typeface="Calibri"/>
                <a:sym typeface="Calibri"/>
              </a:defRPr>
            </a:lvl1pPr>
            <a:lvl2pPr indent="-228600" lvl="1" marL="914400" marR="0" rtl="0" algn="l">
              <a:spcBef>
                <a:spcPts val="320"/>
              </a:spcBef>
              <a:spcAft>
                <a:spcPts val="0"/>
              </a:spcAft>
              <a:buClr>
                <a:srgbClr val="FFFFFF"/>
              </a:buClr>
              <a:buSzPts val="1600"/>
              <a:buFont typeface="Calibri"/>
              <a:buNone/>
              <a:defRPr b="0" i="0" sz="1600" u="none" cap="none" strike="noStrike">
                <a:solidFill>
                  <a:srgbClr val="FFFFFF"/>
                </a:solidFill>
                <a:latin typeface="Calibri"/>
                <a:ea typeface="Calibri"/>
                <a:cs typeface="Calibri"/>
                <a:sym typeface="Calibri"/>
              </a:defRPr>
            </a:lvl2pPr>
            <a:lvl3pPr indent="-228600" lvl="2" marL="1371600" marR="0" rtl="0" algn="l">
              <a:spcBef>
                <a:spcPts val="320"/>
              </a:spcBef>
              <a:spcAft>
                <a:spcPts val="0"/>
              </a:spcAft>
              <a:buClr>
                <a:srgbClr val="FFFFFF"/>
              </a:buClr>
              <a:buSzPts val="1600"/>
              <a:buFont typeface="Calibri"/>
              <a:buNone/>
              <a:defRPr b="0" i="0" sz="1600" u="none" cap="none" strike="noStrike">
                <a:solidFill>
                  <a:srgbClr val="FFFFFF"/>
                </a:solidFill>
                <a:latin typeface="Calibri"/>
                <a:ea typeface="Calibri"/>
                <a:cs typeface="Calibri"/>
                <a:sym typeface="Calibri"/>
              </a:defRPr>
            </a:lvl3pPr>
            <a:lvl4pPr indent="-228600" lvl="3" marL="1828800" marR="0" rtl="0" algn="l">
              <a:spcBef>
                <a:spcPts val="320"/>
              </a:spcBef>
              <a:spcAft>
                <a:spcPts val="0"/>
              </a:spcAft>
              <a:buClr>
                <a:srgbClr val="FFFFFF"/>
              </a:buClr>
              <a:buSzPts val="1600"/>
              <a:buFont typeface="Calibri"/>
              <a:buNone/>
              <a:defRPr b="0" i="0" sz="1600" u="none" cap="none" strike="noStrike">
                <a:solidFill>
                  <a:srgbClr val="FFFFFF"/>
                </a:solidFill>
                <a:latin typeface="Calibri"/>
                <a:ea typeface="Calibri"/>
                <a:cs typeface="Calibri"/>
                <a:sym typeface="Calibri"/>
              </a:defRPr>
            </a:lvl4pPr>
            <a:lvl5pPr indent="-228600" lvl="4" marL="2286000" marR="0" rtl="0" algn="l">
              <a:spcBef>
                <a:spcPts val="320"/>
              </a:spcBef>
              <a:spcAft>
                <a:spcPts val="0"/>
              </a:spcAft>
              <a:buClr>
                <a:srgbClr val="FFFFFF"/>
              </a:buClr>
              <a:buSzPts val="1600"/>
              <a:buFont typeface="Calibri"/>
              <a:buNone/>
              <a:defRPr b="0" i="0" sz="1600" u="none" cap="none" strike="noStrike">
                <a:solidFill>
                  <a:srgbClr val="FFFFFF"/>
                </a:solidFill>
                <a:latin typeface="Calibri"/>
                <a:ea typeface="Calibri"/>
                <a:cs typeface="Calibri"/>
                <a:sym typeface="Calibri"/>
              </a:defRPr>
            </a:lvl5pPr>
            <a:lvl6pPr indent="-397954" lvl="5" marL="2743200" marR="0" rtl="0" algn="l">
              <a:spcBef>
                <a:spcPts val="533"/>
              </a:spcBef>
              <a:spcAft>
                <a:spcPts val="0"/>
              </a:spcAft>
              <a:buClr>
                <a:schemeClr val="lt1"/>
              </a:buClr>
              <a:buSzPts val="2667"/>
              <a:buFont typeface="Arial"/>
              <a:buChar char="•"/>
              <a:defRPr b="0" i="0" sz="2667" u="none" cap="none" strike="noStrike">
                <a:solidFill>
                  <a:schemeClr val="lt1"/>
                </a:solidFill>
                <a:latin typeface="Calibri"/>
                <a:ea typeface="Calibri"/>
                <a:cs typeface="Calibri"/>
                <a:sym typeface="Calibri"/>
              </a:defRPr>
            </a:lvl6pPr>
            <a:lvl7pPr indent="-397954" lvl="6" marL="3200400" marR="0" rtl="0" algn="l">
              <a:spcBef>
                <a:spcPts val="533"/>
              </a:spcBef>
              <a:spcAft>
                <a:spcPts val="0"/>
              </a:spcAft>
              <a:buClr>
                <a:schemeClr val="lt1"/>
              </a:buClr>
              <a:buSzPts val="2667"/>
              <a:buFont typeface="Arial"/>
              <a:buChar char="•"/>
              <a:defRPr b="0" i="0" sz="2667" u="none" cap="none" strike="noStrike">
                <a:solidFill>
                  <a:schemeClr val="lt1"/>
                </a:solidFill>
                <a:latin typeface="Calibri"/>
                <a:ea typeface="Calibri"/>
                <a:cs typeface="Calibri"/>
                <a:sym typeface="Calibri"/>
              </a:defRPr>
            </a:lvl7pPr>
            <a:lvl8pPr indent="-397954" lvl="7" marL="3657600" marR="0" rtl="0" algn="l">
              <a:spcBef>
                <a:spcPts val="533"/>
              </a:spcBef>
              <a:spcAft>
                <a:spcPts val="0"/>
              </a:spcAft>
              <a:buClr>
                <a:schemeClr val="lt1"/>
              </a:buClr>
              <a:buSzPts val="2667"/>
              <a:buFont typeface="Arial"/>
              <a:buChar char="•"/>
              <a:defRPr b="0" i="0" sz="2667" u="none" cap="none" strike="noStrike">
                <a:solidFill>
                  <a:schemeClr val="lt1"/>
                </a:solidFill>
                <a:latin typeface="Calibri"/>
                <a:ea typeface="Calibri"/>
                <a:cs typeface="Calibri"/>
                <a:sym typeface="Calibri"/>
              </a:defRPr>
            </a:lvl8pPr>
            <a:lvl9pPr indent="-397954" lvl="8" marL="4114800" marR="0" rtl="0" algn="l">
              <a:spcBef>
                <a:spcPts val="533"/>
              </a:spcBef>
              <a:spcAft>
                <a:spcPts val="0"/>
              </a:spcAft>
              <a:buClr>
                <a:schemeClr val="lt1"/>
              </a:buClr>
              <a:buSzPts val="2667"/>
              <a:buFont typeface="Arial"/>
              <a:buChar char="•"/>
              <a:defRPr b="0" i="0" sz="2667" u="none" cap="none" strike="noStrike">
                <a:solidFill>
                  <a:schemeClr val="lt1"/>
                </a:solidFill>
                <a:latin typeface="Calibri"/>
                <a:ea typeface="Calibri"/>
                <a:cs typeface="Calibri"/>
                <a:sym typeface="Calibri"/>
              </a:defRPr>
            </a:lvl9pPr>
          </a:lstStyle>
          <a:p/>
        </p:txBody>
      </p:sp>
      <p:sp>
        <p:nvSpPr>
          <p:cNvPr id="292" name="Google Shape;292;p49"/>
          <p:cNvSpPr/>
          <p:nvPr>
            <p:ph idx="2" type="pic"/>
          </p:nvPr>
        </p:nvSpPr>
        <p:spPr>
          <a:xfrm>
            <a:off x="5981700" y="0"/>
            <a:ext cx="6210299" cy="6800400"/>
          </a:xfrm>
          <a:prstGeom prst="rect">
            <a:avLst/>
          </a:prstGeom>
          <a:noFill/>
          <a:ln>
            <a:noFill/>
          </a:ln>
        </p:spPr>
      </p:sp>
      <p:sp>
        <p:nvSpPr>
          <p:cNvPr id="293" name="Google Shape;293;p4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94" name="Google Shape;294;p4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95" name="Google Shape;295;p4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FFFFF"/>
                </a:solidFill>
                <a:latin typeface="Calibri"/>
                <a:ea typeface="Calibri"/>
                <a:cs typeface="Calibri"/>
                <a:sym typeface="Calibri"/>
              </a:defRPr>
            </a:lvl1pPr>
            <a:lvl2pPr indent="0" lvl="1" marL="0" marR="0" rtl="0" algn="l">
              <a:spcBef>
                <a:spcPts val="0"/>
              </a:spcBef>
              <a:buNone/>
              <a:defRPr sz="1800">
                <a:solidFill>
                  <a:srgbClr val="FFFFFF"/>
                </a:solidFill>
                <a:latin typeface="Calibri"/>
                <a:ea typeface="Calibri"/>
                <a:cs typeface="Calibri"/>
                <a:sym typeface="Calibri"/>
              </a:defRPr>
            </a:lvl2pPr>
            <a:lvl3pPr indent="0" lvl="2" marL="0" marR="0" rtl="0" algn="l">
              <a:spcBef>
                <a:spcPts val="0"/>
              </a:spcBef>
              <a:buNone/>
              <a:defRPr sz="1800">
                <a:solidFill>
                  <a:srgbClr val="FFFFFF"/>
                </a:solidFill>
                <a:latin typeface="Calibri"/>
                <a:ea typeface="Calibri"/>
                <a:cs typeface="Calibri"/>
                <a:sym typeface="Calibri"/>
              </a:defRPr>
            </a:lvl3pPr>
            <a:lvl4pPr indent="0" lvl="3" marL="0" marR="0" rtl="0" algn="l">
              <a:spcBef>
                <a:spcPts val="0"/>
              </a:spcBef>
              <a:buNone/>
              <a:defRPr sz="1800">
                <a:solidFill>
                  <a:srgbClr val="FFFFFF"/>
                </a:solidFill>
                <a:latin typeface="Calibri"/>
                <a:ea typeface="Calibri"/>
                <a:cs typeface="Calibri"/>
                <a:sym typeface="Calibri"/>
              </a:defRPr>
            </a:lvl4pPr>
            <a:lvl5pPr indent="0" lvl="4" marL="0" marR="0" rtl="0" algn="l">
              <a:spcBef>
                <a:spcPts val="0"/>
              </a:spcBef>
              <a:buNone/>
              <a:defRPr sz="1800">
                <a:solidFill>
                  <a:srgbClr val="FFFFFF"/>
                </a:solidFill>
                <a:latin typeface="Calibri"/>
                <a:ea typeface="Calibri"/>
                <a:cs typeface="Calibri"/>
                <a:sym typeface="Calibri"/>
              </a:defRPr>
            </a:lvl5pPr>
            <a:lvl6pPr indent="0" lvl="5" marL="0" marR="0" rtl="0" algn="l">
              <a:spcBef>
                <a:spcPts val="0"/>
              </a:spcBef>
              <a:buNone/>
              <a:defRPr sz="1800">
                <a:solidFill>
                  <a:srgbClr val="FFFFFF"/>
                </a:solidFill>
                <a:latin typeface="Calibri"/>
                <a:ea typeface="Calibri"/>
                <a:cs typeface="Calibri"/>
                <a:sym typeface="Calibri"/>
              </a:defRPr>
            </a:lvl6pPr>
            <a:lvl7pPr indent="0" lvl="6" marL="0" marR="0" rtl="0" algn="l">
              <a:spcBef>
                <a:spcPts val="0"/>
              </a:spcBef>
              <a:buNone/>
              <a:defRPr sz="1800">
                <a:solidFill>
                  <a:srgbClr val="FFFFFF"/>
                </a:solidFill>
                <a:latin typeface="Calibri"/>
                <a:ea typeface="Calibri"/>
                <a:cs typeface="Calibri"/>
                <a:sym typeface="Calibri"/>
              </a:defRPr>
            </a:lvl7pPr>
            <a:lvl8pPr indent="0" lvl="7" marL="0" marR="0" rtl="0" algn="l">
              <a:spcBef>
                <a:spcPts val="0"/>
              </a:spcBef>
              <a:buNone/>
              <a:defRPr sz="1800">
                <a:solidFill>
                  <a:srgbClr val="FFFFFF"/>
                </a:solidFill>
                <a:latin typeface="Calibri"/>
                <a:ea typeface="Calibri"/>
                <a:cs typeface="Calibri"/>
                <a:sym typeface="Calibri"/>
              </a:defRPr>
            </a:lvl8pPr>
            <a:lvl9pPr indent="0" lvl="8" marL="0" marR="0" rtl="0" algn="l">
              <a:spcBef>
                <a:spcPts val="0"/>
              </a:spcBef>
              <a:buNone/>
              <a:defRPr sz="1800">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da-DK"/>
              <a:t>‹#›</a:t>
            </a:fld>
            <a:endParaRPr/>
          </a:p>
        </p:txBody>
      </p:sp>
      <p:sp>
        <p:nvSpPr>
          <p:cNvPr id="296" name="Google Shape;296;p49"/>
          <p:cNvSpPr/>
          <p:nvPr/>
        </p:nvSpPr>
        <p:spPr>
          <a:xfrm>
            <a:off x="0" y="6800400"/>
            <a:ext cx="12192000" cy="57600"/>
          </a:xfrm>
          <a:prstGeom prst="rect">
            <a:avLst/>
          </a:prstGeom>
          <a:solidFill>
            <a:srgbClr val="822433"/>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7" name="Google Shape;297;p49"/>
          <p:cNvPicPr preferRelativeResize="0"/>
          <p:nvPr/>
        </p:nvPicPr>
        <p:blipFill rotWithShape="1">
          <a:blip r:embed="rId2">
            <a:alphaModFix/>
          </a:blip>
          <a:srcRect b="0" l="0" r="0" t="0"/>
          <a:stretch/>
        </p:blipFill>
        <p:spPr>
          <a:xfrm>
            <a:off x="150029" y="150990"/>
            <a:ext cx="615927" cy="61592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rside">
  <p:cSld name="Forside">
    <p:spTree>
      <p:nvGrpSpPr>
        <p:cNvPr id="35" name="Shape 35"/>
        <p:cNvGrpSpPr/>
        <p:nvPr/>
      </p:nvGrpSpPr>
      <p:grpSpPr>
        <a:xfrm>
          <a:off x="0" y="0"/>
          <a:ext cx="0" cy="0"/>
          <a:chOff x="0" y="0"/>
          <a:chExt cx="0" cy="0"/>
        </a:xfrm>
      </p:grpSpPr>
      <p:sp>
        <p:nvSpPr>
          <p:cNvPr id="36" name="Google Shape;36;p20"/>
          <p:cNvSpPr/>
          <p:nvPr/>
        </p:nvSpPr>
        <p:spPr>
          <a:xfrm>
            <a:off x="0" y="-1"/>
            <a:ext cx="12192000" cy="6854825"/>
          </a:xfrm>
          <a:prstGeom prst="rect">
            <a:avLst/>
          </a:prstGeom>
          <a:solidFill>
            <a:srgbClr val="54687C"/>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rgbClr val="54687C"/>
              </a:solidFill>
              <a:latin typeface="Arial"/>
              <a:ea typeface="Arial"/>
              <a:cs typeface="Arial"/>
              <a:sym typeface="Arial"/>
            </a:endParaRPr>
          </a:p>
        </p:txBody>
      </p:sp>
      <p:sp>
        <p:nvSpPr>
          <p:cNvPr id="37" name="Google Shape;37;p20"/>
          <p:cNvSpPr/>
          <p:nvPr/>
        </p:nvSpPr>
        <p:spPr>
          <a:xfrm>
            <a:off x="0" y="5475600"/>
            <a:ext cx="12192002" cy="1382400"/>
          </a:xfrm>
          <a:prstGeom prst="rect">
            <a:avLst/>
          </a:prstGeom>
          <a:solidFill>
            <a:srgbClr val="002839"/>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38" name="Google Shape;38;p20"/>
          <p:cNvPicPr preferRelativeResize="0"/>
          <p:nvPr/>
        </p:nvPicPr>
        <p:blipFill rotWithShape="1">
          <a:blip r:embed="rId2">
            <a:alphaModFix/>
          </a:blip>
          <a:srcRect b="7990" l="0" r="0" t="0"/>
          <a:stretch/>
        </p:blipFill>
        <p:spPr>
          <a:xfrm>
            <a:off x="3021340" y="45958"/>
            <a:ext cx="8883323" cy="5380808"/>
          </a:xfrm>
          <a:prstGeom prst="rect">
            <a:avLst/>
          </a:prstGeom>
          <a:noFill/>
          <a:ln>
            <a:noFill/>
          </a:ln>
        </p:spPr>
      </p:pic>
      <p:sp>
        <p:nvSpPr>
          <p:cNvPr id="39" name="Google Shape;39;p20"/>
          <p:cNvSpPr/>
          <p:nvPr/>
        </p:nvSpPr>
        <p:spPr>
          <a:xfrm>
            <a:off x="0" y="5420181"/>
            <a:ext cx="12192000" cy="57600"/>
          </a:xfrm>
          <a:prstGeom prst="rect">
            <a:avLst/>
          </a:prstGeom>
          <a:solidFill>
            <a:srgbClr val="822433"/>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 name="Google Shape;40;p20"/>
          <p:cNvSpPr txBox="1"/>
          <p:nvPr>
            <p:ph type="ctrTitle"/>
          </p:nvPr>
        </p:nvSpPr>
        <p:spPr>
          <a:xfrm>
            <a:off x="765176" y="5822388"/>
            <a:ext cx="6408510" cy="665532"/>
          </a:xfrm>
          <a:prstGeom prst="rect">
            <a:avLst/>
          </a:prstGeom>
          <a:noFill/>
          <a:ln>
            <a:noFill/>
          </a:ln>
        </p:spPr>
        <p:txBody>
          <a:bodyPr anchorCtr="0" anchor="t" bIns="0" lIns="0" spcFirstLastPara="1" rIns="0" wrap="square" tIns="0">
            <a:noAutofit/>
          </a:bodyPr>
          <a:lstStyle>
            <a:lvl1pPr lvl="0" algn="l">
              <a:lnSpc>
                <a:spcPct val="110000"/>
              </a:lnSpc>
              <a:spcBef>
                <a:spcPts val="0"/>
              </a:spcBef>
              <a:spcAft>
                <a:spcPts val="0"/>
              </a:spcAft>
              <a:buClr>
                <a:srgbClr val="FFFFFF"/>
              </a:buClr>
              <a:buSzPts val="2000"/>
              <a:buFont typeface="Arial"/>
              <a:buNone/>
              <a:defRPr sz="20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1" name="Google Shape;41;p20"/>
          <p:cNvPicPr preferRelativeResize="0"/>
          <p:nvPr/>
        </p:nvPicPr>
        <p:blipFill rotWithShape="1">
          <a:blip r:embed="rId3">
            <a:alphaModFix/>
          </a:blip>
          <a:srcRect b="0" l="0" r="0" t="0"/>
          <a:stretch/>
        </p:blipFill>
        <p:spPr>
          <a:xfrm>
            <a:off x="765175" y="571522"/>
            <a:ext cx="615927" cy="615927"/>
          </a:xfrm>
          <a:prstGeom prst="rect">
            <a:avLst/>
          </a:prstGeom>
          <a:noFill/>
          <a:ln>
            <a:noFill/>
          </a:ln>
        </p:spPr>
      </p:pic>
      <p:sp>
        <p:nvSpPr>
          <p:cNvPr id="42" name="Google Shape;42;p20"/>
          <p:cNvSpPr/>
          <p:nvPr/>
        </p:nvSpPr>
        <p:spPr>
          <a:xfrm>
            <a:off x="9421200" y="5810400"/>
            <a:ext cx="2433600" cy="720000"/>
          </a:xfrm>
          <a:prstGeom prst="rect">
            <a:avLst/>
          </a:prstGeom>
          <a:no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3" name="Google Shape;43;p20"/>
          <p:cNvPicPr preferRelativeResize="0"/>
          <p:nvPr/>
        </p:nvPicPr>
        <p:blipFill rotWithShape="1">
          <a:blip r:embed="rId4">
            <a:alphaModFix/>
          </a:blip>
          <a:srcRect b="0" l="0" r="0" t="0"/>
          <a:stretch/>
        </p:blipFill>
        <p:spPr>
          <a:xfrm>
            <a:off x="9422932" y="5810400"/>
            <a:ext cx="2431868" cy="720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 indhold - farve">
  <p:cSld name="1/1 indhold - farve">
    <p:bg>
      <p:bgPr>
        <a:solidFill>
          <a:schemeClr val="dk1"/>
        </a:solidFill>
      </p:bgPr>
    </p:bg>
    <p:spTree>
      <p:nvGrpSpPr>
        <p:cNvPr id="44" name="Shape 44"/>
        <p:cNvGrpSpPr/>
        <p:nvPr/>
      </p:nvGrpSpPr>
      <p:grpSpPr>
        <a:xfrm>
          <a:off x="0" y="0"/>
          <a:ext cx="0" cy="0"/>
          <a:chOff x="0" y="0"/>
          <a:chExt cx="0" cy="0"/>
        </a:xfrm>
      </p:grpSpPr>
      <p:sp>
        <p:nvSpPr>
          <p:cNvPr id="45" name="Google Shape;45;p21"/>
          <p:cNvSpPr/>
          <p:nvPr/>
        </p:nvSpPr>
        <p:spPr>
          <a:xfrm>
            <a:off x="0" y="0"/>
            <a:ext cx="12192000" cy="6858000"/>
          </a:xfrm>
          <a:prstGeom prst="rect">
            <a:avLst/>
          </a:prstGeom>
          <a:solidFill>
            <a:srgbClr val="54687C"/>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rgbClr val="54687C"/>
              </a:solidFill>
              <a:latin typeface="Arial"/>
              <a:ea typeface="Arial"/>
              <a:cs typeface="Arial"/>
              <a:sym typeface="Arial"/>
            </a:endParaRPr>
          </a:p>
        </p:txBody>
      </p:sp>
      <p:sp>
        <p:nvSpPr>
          <p:cNvPr id="46" name="Google Shape;46;p21"/>
          <p:cNvSpPr/>
          <p:nvPr/>
        </p:nvSpPr>
        <p:spPr>
          <a:xfrm>
            <a:off x="0" y="6800400"/>
            <a:ext cx="12192000" cy="57600"/>
          </a:xfrm>
          <a:prstGeom prst="rect">
            <a:avLst/>
          </a:prstGeom>
          <a:solidFill>
            <a:srgbClr val="822433"/>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7" name="Google Shape;47;p21"/>
          <p:cNvSpPr txBox="1"/>
          <p:nvPr>
            <p:ph type="title"/>
          </p:nvPr>
        </p:nvSpPr>
        <p:spPr>
          <a:xfrm>
            <a:off x="760939" y="356552"/>
            <a:ext cx="10656887" cy="100176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FFFFFF"/>
              </a:buClr>
              <a:buSzPts val="2000"/>
              <a:buFont typeface="Arial"/>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1"/>
          <p:cNvSpPr txBox="1"/>
          <p:nvPr>
            <p:ph idx="1" type="body"/>
          </p:nvPr>
        </p:nvSpPr>
        <p:spPr>
          <a:xfrm>
            <a:off x="765174" y="1638696"/>
            <a:ext cx="10655999" cy="4824000"/>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1100"/>
              </a:spcBef>
              <a:spcAft>
                <a:spcPts val="0"/>
              </a:spcAft>
              <a:buClr>
                <a:srgbClr val="FFFFFF"/>
              </a:buClr>
              <a:buSzPts val="2000"/>
              <a:buChar char="•"/>
              <a:defRPr>
                <a:solidFill>
                  <a:srgbClr val="FFFFFF"/>
                </a:solidFill>
              </a:defRPr>
            </a:lvl1pPr>
            <a:lvl2pPr indent="-355600" lvl="1" marL="914400" algn="l">
              <a:lnSpc>
                <a:spcPct val="100000"/>
              </a:lnSpc>
              <a:spcBef>
                <a:spcPts val="1100"/>
              </a:spcBef>
              <a:spcAft>
                <a:spcPts val="0"/>
              </a:spcAft>
              <a:buClr>
                <a:srgbClr val="FFFFFF"/>
              </a:buClr>
              <a:buSzPts val="2000"/>
              <a:buChar char="•"/>
              <a:defRPr>
                <a:solidFill>
                  <a:srgbClr val="FFFFFF"/>
                </a:solidFill>
              </a:defRPr>
            </a:lvl2pPr>
            <a:lvl3pPr indent="-355600" lvl="2" marL="1371600" algn="l">
              <a:lnSpc>
                <a:spcPct val="100000"/>
              </a:lnSpc>
              <a:spcBef>
                <a:spcPts val="1100"/>
              </a:spcBef>
              <a:spcAft>
                <a:spcPts val="0"/>
              </a:spcAft>
              <a:buClr>
                <a:srgbClr val="FFFFFF"/>
              </a:buClr>
              <a:buSzPts val="2000"/>
              <a:buChar char="•"/>
              <a:defRPr>
                <a:solidFill>
                  <a:srgbClr val="FFFFFF"/>
                </a:solidFill>
              </a:defRPr>
            </a:lvl3pPr>
            <a:lvl4pPr indent="-355600" lvl="3" marL="1828800" algn="l">
              <a:lnSpc>
                <a:spcPct val="100000"/>
              </a:lnSpc>
              <a:spcBef>
                <a:spcPts val="1100"/>
              </a:spcBef>
              <a:spcAft>
                <a:spcPts val="0"/>
              </a:spcAft>
              <a:buClr>
                <a:srgbClr val="FFFFFF"/>
              </a:buClr>
              <a:buSzPts val="2000"/>
              <a:buChar char="•"/>
              <a:defRPr>
                <a:solidFill>
                  <a:srgbClr val="FFFFFF"/>
                </a:solidFill>
              </a:defRPr>
            </a:lvl4pPr>
            <a:lvl5pPr indent="-355600" lvl="4" marL="2286000" algn="l">
              <a:lnSpc>
                <a:spcPct val="100000"/>
              </a:lnSpc>
              <a:spcBef>
                <a:spcPts val="1100"/>
              </a:spcBef>
              <a:spcAft>
                <a:spcPts val="0"/>
              </a:spcAft>
              <a:buClr>
                <a:srgbClr val="FFFFFF"/>
              </a:buClr>
              <a:buSzPts val="2000"/>
              <a:buChar char="•"/>
              <a:defRPr>
                <a:solidFill>
                  <a:srgbClr val="FFFFFF"/>
                </a:solidFill>
              </a:defRPr>
            </a:lvl5pPr>
            <a:lvl6pPr indent="-342900" lvl="5" marL="2743200" algn="l">
              <a:lnSpc>
                <a:spcPct val="100000"/>
              </a:lnSpc>
              <a:spcBef>
                <a:spcPts val="1100"/>
              </a:spcBef>
              <a:spcAft>
                <a:spcPts val="0"/>
              </a:spcAft>
              <a:buClr>
                <a:schemeClr val="lt1"/>
              </a:buClr>
              <a:buSzPts val="1800"/>
              <a:buChar char="•"/>
              <a:defRPr/>
            </a:lvl6pPr>
            <a:lvl7pPr indent="-342900" lvl="6" marL="3200400" algn="l">
              <a:lnSpc>
                <a:spcPct val="100000"/>
              </a:lnSpc>
              <a:spcBef>
                <a:spcPts val="1100"/>
              </a:spcBef>
              <a:spcAft>
                <a:spcPts val="0"/>
              </a:spcAft>
              <a:buClr>
                <a:schemeClr val="lt1"/>
              </a:buClr>
              <a:buSzPts val="1800"/>
              <a:buChar char="•"/>
              <a:defRPr/>
            </a:lvl7pPr>
            <a:lvl8pPr indent="-342900" lvl="7" marL="3657600" algn="l">
              <a:lnSpc>
                <a:spcPct val="100000"/>
              </a:lnSpc>
              <a:spcBef>
                <a:spcPts val="1100"/>
              </a:spcBef>
              <a:spcAft>
                <a:spcPts val="0"/>
              </a:spcAft>
              <a:buClr>
                <a:schemeClr val="lt1"/>
              </a:buClr>
              <a:buSzPts val="1800"/>
              <a:buChar char="•"/>
              <a:defRPr/>
            </a:lvl8pPr>
            <a:lvl9pPr indent="-342900" lvl="8" marL="4114800" algn="l">
              <a:lnSpc>
                <a:spcPct val="100000"/>
              </a:lnSpc>
              <a:spcBef>
                <a:spcPts val="1100"/>
              </a:spcBef>
              <a:spcAft>
                <a:spcPts val="0"/>
              </a:spcAft>
              <a:buClr>
                <a:schemeClr val="lt1"/>
              </a:buClr>
              <a:buSzPts val="1800"/>
              <a:buChar char="•"/>
              <a:defRPr/>
            </a:lvl9pPr>
          </a:lstStyle>
          <a:p/>
        </p:txBody>
      </p:sp>
      <p:sp>
        <p:nvSpPr>
          <p:cNvPr id="49" name="Google Shape;49;p21"/>
          <p:cNvSpPr txBox="1"/>
          <p:nvPr>
            <p:ph idx="10" type="dt"/>
          </p:nvPr>
        </p:nvSpPr>
        <p:spPr>
          <a:xfrm>
            <a:off x="760939" y="6462696"/>
            <a:ext cx="2820461"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1"/>
          <p:cNvSpPr txBox="1"/>
          <p:nvPr>
            <p:ph idx="11" type="ftr"/>
          </p:nvPr>
        </p:nvSpPr>
        <p:spPr>
          <a:xfrm>
            <a:off x="4038600" y="6462696"/>
            <a:ext cx="41148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1"/>
          <p:cNvSpPr txBox="1"/>
          <p:nvPr>
            <p:ph idx="12" type="sldNum"/>
          </p:nvPr>
        </p:nvSpPr>
        <p:spPr>
          <a:xfrm>
            <a:off x="8610600" y="6462696"/>
            <a:ext cx="2806700"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sz="1200">
                <a:solidFill>
                  <a:srgbClr val="FFFFFF"/>
                </a:solidFill>
                <a:latin typeface="Arial"/>
                <a:ea typeface="Arial"/>
                <a:cs typeface="Arial"/>
                <a:sym typeface="Arial"/>
              </a:defRPr>
            </a:lvl1pPr>
            <a:lvl2pPr indent="0" lvl="1" marL="0" algn="r">
              <a:spcBef>
                <a:spcPts val="0"/>
              </a:spcBef>
              <a:buNone/>
              <a:defRPr sz="1200">
                <a:solidFill>
                  <a:srgbClr val="FFFFFF"/>
                </a:solidFill>
                <a:latin typeface="Arial"/>
                <a:ea typeface="Arial"/>
                <a:cs typeface="Arial"/>
                <a:sym typeface="Arial"/>
              </a:defRPr>
            </a:lvl2pPr>
            <a:lvl3pPr indent="0" lvl="2" marL="0" algn="r">
              <a:spcBef>
                <a:spcPts val="0"/>
              </a:spcBef>
              <a:buNone/>
              <a:defRPr sz="1200">
                <a:solidFill>
                  <a:srgbClr val="FFFFFF"/>
                </a:solidFill>
                <a:latin typeface="Arial"/>
                <a:ea typeface="Arial"/>
                <a:cs typeface="Arial"/>
                <a:sym typeface="Arial"/>
              </a:defRPr>
            </a:lvl3pPr>
            <a:lvl4pPr indent="0" lvl="3" marL="0" algn="r">
              <a:spcBef>
                <a:spcPts val="0"/>
              </a:spcBef>
              <a:buNone/>
              <a:defRPr sz="1200">
                <a:solidFill>
                  <a:srgbClr val="FFFFFF"/>
                </a:solidFill>
                <a:latin typeface="Arial"/>
                <a:ea typeface="Arial"/>
                <a:cs typeface="Arial"/>
                <a:sym typeface="Arial"/>
              </a:defRPr>
            </a:lvl4pPr>
            <a:lvl5pPr indent="0" lvl="4" marL="0" algn="r">
              <a:spcBef>
                <a:spcPts val="0"/>
              </a:spcBef>
              <a:buNone/>
              <a:defRPr sz="1200">
                <a:solidFill>
                  <a:srgbClr val="FFFFFF"/>
                </a:solidFill>
                <a:latin typeface="Arial"/>
                <a:ea typeface="Arial"/>
                <a:cs typeface="Arial"/>
                <a:sym typeface="Arial"/>
              </a:defRPr>
            </a:lvl5pPr>
            <a:lvl6pPr indent="0" lvl="5" marL="0" algn="r">
              <a:spcBef>
                <a:spcPts val="0"/>
              </a:spcBef>
              <a:buNone/>
              <a:defRPr sz="1200">
                <a:solidFill>
                  <a:srgbClr val="FFFFFF"/>
                </a:solidFill>
                <a:latin typeface="Arial"/>
                <a:ea typeface="Arial"/>
                <a:cs typeface="Arial"/>
                <a:sym typeface="Arial"/>
              </a:defRPr>
            </a:lvl6pPr>
            <a:lvl7pPr indent="0" lvl="6" marL="0" algn="r">
              <a:spcBef>
                <a:spcPts val="0"/>
              </a:spcBef>
              <a:buNone/>
              <a:defRPr sz="1200">
                <a:solidFill>
                  <a:srgbClr val="FFFFFF"/>
                </a:solidFill>
                <a:latin typeface="Arial"/>
                <a:ea typeface="Arial"/>
                <a:cs typeface="Arial"/>
                <a:sym typeface="Arial"/>
              </a:defRPr>
            </a:lvl7pPr>
            <a:lvl8pPr indent="0" lvl="7" marL="0" algn="r">
              <a:spcBef>
                <a:spcPts val="0"/>
              </a:spcBef>
              <a:buNone/>
              <a:defRPr sz="1200">
                <a:solidFill>
                  <a:srgbClr val="FFFFFF"/>
                </a:solidFill>
                <a:latin typeface="Arial"/>
                <a:ea typeface="Arial"/>
                <a:cs typeface="Arial"/>
                <a:sym typeface="Arial"/>
              </a:defRPr>
            </a:lvl8pPr>
            <a:lvl9pPr indent="0" lvl="8" marL="0" algn="r">
              <a:spcBef>
                <a:spcPts val="0"/>
              </a:spcBef>
              <a:buNone/>
              <a:defRPr sz="12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pic>
        <p:nvPicPr>
          <p:cNvPr id="52" name="Google Shape;52;p21"/>
          <p:cNvPicPr preferRelativeResize="0"/>
          <p:nvPr/>
        </p:nvPicPr>
        <p:blipFill rotWithShape="1">
          <a:blip r:embed="rId2">
            <a:alphaModFix/>
          </a:blip>
          <a:srcRect b="0" l="0" r="0" t="0"/>
          <a:stretch/>
        </p:blipFill>
        <p:spPr>
          <a:xfrm>
            <a:off x="150029" y="150990"/>
            <a:ext cx="615927" cy="61592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 indhold - femte element">
  <p:cSld name="2/3 indhold - femte element">
    <p:bg>
      <p:bgPr>
        <a:solidFill>
          <a:schemeClr val="dk1"/>
        </a:solidFill>
      </p:bgPr>
    </p:bg>
    <p:spTree>
      <p:nvGrpSpPr>
        <p:cNvPr id="53" name="Shape 53"/>
        <p:cNvGrpSpPr/>
        <p:nvPr/>
      </p:nvGrpSpPr>
      <p:grpSpPr>
        <a:xfrm>
          <a:off x="0" y="0"/>
          <a:ext cx="0" cy="0"/>
          <a:chOff x="0" y="0"/>
          <a:chExt cx="0" cy="0"/>
        </a:xfrm>
      </p:grpSpPr>
      <p:sp>
        <p:nvSpPr>
          <p:cNvPr id="54" name="Google Shape;54;p16"/>
          <p:cNvSpPr/>
          <p:nvPr/>
        </p:nvSpPr>
        <p:spPr>
          <a:xfrm>
            <a:off x="0" y="0"/>
            <a:ext cx="12192000" cy="6858000"/>
          </a:xfrm>
          <a:prstGeom prst="rect">
            <a:avLst/>
          </a:prstGeom>
          <a:solidFill>
            <a:srgbClr val="54687C"/>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rgbClr val="54687C"/>
              </a:solidFill>
              <a:latin typeface="Arial"/>
              <a:ea typeface="Arial"/>
              <a:cs typeface="Arial"/>
              <a:sym typeface="Arial"/>
            </a:endParaRPr>
          </a:p>
        </p:txBody>
      </p:sp>
      <p:sp>
        <p:nvSpPr>
          <p:cNvPr id="55" name="Google Shape;55;p16"/>
          <p:cNvSpPr/>
          <p:nvPr/>
        </p:nvSpPr>
        <p:spPr>
          <a:xfrm>
            <a:off x="0" y="6800400"/>
            <a:ext cx="12192000" cy="57600"/>
          </a:xfrm>
          <a:prstGeom prst="rect">
            <a:avLst/>
          </a:prstGeom>
          <a:solidFill>
            <a:srgbClr val="822433"/>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 name="Google Shape;56;p16"/>
          <p:cNvSpPr txBox="1"/>
          <p:nvPr>
            <p:ph type="title"/>
          </p:nvPr>
        </p:nvSpPr>
        <p:spPr>
          <a:xfrm>
            <a:off x="760939" y="356552"/>
            <a:ext cx="8152874" cy="100176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FFFFFF"/>
              </a:buClr>
              <a:buSzPts val="2000"/>
              <a:buFont typeface="Arial"/>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6"/>
          <p:cNvSpPr txBox="1"/>
          <p:nvPr>
            <p:ph idx="1" type="body"/>
          </p:nvPr>
        </p:nvSpPr>
        <p:spPr>
          <a:xfrm>
            <a:off x="765175" y="1638696"/>
            <a:ext cx="6984000" cy="4824000"/>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1100"/>
              </a:spcBef>
              <a:spcAft>
                <a:spcPts val="0"/>
              </a:spcAft>
              <a:buClr>
                <a:srgbClr val="FFFFFF"/>
              </a:buClr>
              <a:buSzPts val="2000"/>
              <a:buChar char="•"/>
              <a:defRPr>
                <a:solidFill>
                  <a:srgbClr val="FFFFFF"/>
                </a:solidFill>
              </a:defRPr>
            </a:lvl1pPr>
            <a:lvl2pPr indent="-355600" lvl="1" marL="914400" algn="l">
              <a:lnSpc>
                <a:spcPct val="100000"/>
              </a:lnSpc>
              <a:spcBef>
                <a:spcPts val="1100"/>
              </a:spcBef>
              <a:spcAft>
                <a:spcPts val="0"/>
              </a:spcAft>
              <a:buClr>
                <a:srgbClr val="FFFFFF"/>
              </a:buClr>
              <a:buSzPts val="2000"/>
              <a:buChar char="•"/>
              <a:defRPr>
                <a:solidFill>
                  <a:srgbClr val="FFFFFF"/>
                </a:solidFill>
              </a:defRPr>
            </a:lvl2pPr>
            <a:lvl3pPr indent="-355600" lvl="2" marL="1371600" algn="l">
              <a:lnSpc>
                <a:spcPct val="100000"/>
              </a:lnSpc>
              <a:spcBef>
                <a:spcPts val="1100"/>
              </a:spcBef>
              <a:spcAft>
                <a:spcPts val="0"/>
              </a:spcAft>
              <a:buClr>
                <a:srgbClr val="FFFFFF"/>
              </a:buClr>
              <a:buSzPts val="2000"/>
              <a:buChar char="•"/>
              <a:defRPr>
                <a:solidFill>
                  <a:srgbClr val="FFFFFF"/>
                </a:solidFill>
              </a:defRPr>
            </a:lvl3pPr>
            <a:lvl4pPr indent="-355600" lvl="3" marL="1828800" algn="l">
              <a:lnSpc>
                <a:spcPct val="100000"/>
              </a:lnSpc>
              <a:spcBef>
                <a:spcPts val="1100"/>
              </a:spcBef>
              <a:spcAft>
                <a:spcPts val="0"/>
              </a:spcAft>
              <a:buClr>
                <a:srgbClr val="FFFFFF"/>
              </a:buClr>
              <a:buSzPts val="2000"/>
              <a:buChar char="•"/>
              <a:defRPr>
                <a:solidFill>
                  <a:srgbClr val="FFFFFF"/>
                </a:solidFill>
              </a:defRPr>
            </a:lvl4pPr>
            <a:lvl5pPr indent="-355600" lvl="4" marL="2286000" algn="l">
              <a:lnSpc>
                <a:spcPct val="100000"/>
              </a:lnSpc>
              <a:spcBef>
                <a:spcPts val="1100"/>
              </a:spcBef>
              <a:spcAft>
                <a:spcPts val="0"/>
              </a:spcAft>
              <a:buClr>
                <a:srgbClr val="FFFFFF"/>
              </a:buClr>
              <a:buSzPts val="2000"/>
              <a:buChar char="•"/>
              <a:defRPr>
                <a:solidFill>
                  <a:srgbClr val="FFFFFF"/>
                </a:solidFill>
              </a:defRPr>
            </a:lvl5pPr>
            <a:lvl6pPr indent="-342900" lvl="5" marL="2743200" algn="l">
              <a:lnSpc>
                <a:spcPct val="100000"/>
              </a:lnSpc>
              <a:spcBef>
                <a:spcPts val="1100"/>
              </a:spcBef>
              <a:spcAft>
                <a:spcPts val="0"/>
              </a:spcAft>
              <a:buClr>
                <a:schemeClr val="lt1"/>
              </a:buClr>
              <a:buSzPts val="1800"/>
              <a:buChar char="•"/>
              <a:defRPr/>
            </a:lvl6pPr>
            <a:lvl7pPr indent="-342900" lvl="6" marL="3200400" algn="l">
              <a:lnSpc>
                <a:spcPct val="100000"/>
              </a:lnSpc>
              <a:spcBef>
                <a:spcPts val="1100"/>
              </a:spcBef>
              <a:spcAft>
                <a:spcPts val="0"/>
              </a:spcAft>
              <a:buClr>
                <a:schemeClr val="lt1"/>
              </a:buClr>
              <a:buSzPts val="1800"/>
              <a:buChar char="•"/>
              <a:defRPr/>
            </a:lvl7pPr>
            <a:lvl8pPr indent="-342900" lvl="7" marL="3657600" algn="l">
              <a:lnSpc>
                <a:spcPct val="100000"/>
              </a:lnSpc>
              <a:spcBef>
                <a:spcPts val="1100"/>
              </a:spcBef>
              <a:spcAft>
                <a:spcPts val="0"/>
              </a:spcAft>
              <a:buClr>
                <a:schemeClr val="lt1"/>
              </a:buClr>
              <a:buSzPts val="1800"/>
              <a:buChar char="•"/>
              <a:defRPr/>
            </a:lvl8pPr>
            <a:lvl9pPr indent="-342900" lvl="8" marL="4114800" algn="l">
              <a:lnSpc>
                <a:spcPct val="100000"/>
              </a:lnSpc>
              <a:spcBef>
                <a:spcPts val="1100"/>
              </a:spcBef>
              <a:spcAft>
                <a:spcPts val="0"/>
              </a:spcAft>
              <a:buClr>
                <a:schemeClr val="lt1"/>
              </a:buClr>
              <a:buSzPts val="1800"/>
              <a:buChar char="•"/>
              <a:defRPr/>
            </a:lvl9pPr>
          </a:lstStyle>
          <a:p/>
        </p:txBody>
      </p:sp>
      <p:sp>
        <p:nvSpPr>
          <p:cNvPr id="58" name="Google Shape;58;p16"/>
          <p:cNvSpPr txBox="1"/>
          <p:nvPr>
            <p:ph idx="10" type="dt"/>
          </p:nvPr>
        </p:nvSpPr>
        <p:spPr>
          <a:xfrm>
            <a:off x="760939" y="6462696"/>
            <a:ext cx="2820461"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6"/>
          <p:cNvSpPr txBox="1"/>
          <p:nvPr>
            <p:ph idx="11" type="ftr"/>
          </p:nvPr>
        </p:nvSpPr>
        <p:spPr>
          <a:xfrm>
            <a:off x="4038600" y="6462696"/>
            <a:ext cx="41148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6"/>
          <p:cNvSpPr txBox="1"/>
          <p:nvPr>
            <p:ph idx="12" type="sldNum"/>
          </p:nvPr>
        </p:nvSpPr>
        <p:spPr>
          <a:xfrm>
            <a:off x="8610600" y="6462696"/>
            <a:ext cx="2806700"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sz="1200">
                <a:solidFill>
                  <a:srgbClr val="FFFFFF"/>
                </a:solidFill>
                <a:latin typeface="Arial"/>
                <a:ea typeface="Arial"/>
                <a:cs typeface="Arial"/>
                <a:sym typeface="Arial"/>
              </a:defRPr>
            </a:lvl1pPr>
            <a:lvl2pPr indent="0" lvl="1" marL="0" algn="r">
              <a:spcBef>
                <a:spcPts val="0"/>
              </a:spcBef>
              <a:buNone/>
              <a:defRPr sz="1200">
                <a:solidFill>
                  <a:srgbClr val="FFFFFF"/>
                </a:solidFill>
                <a:latin typeface="Arial"/>
                <a:ea typeface="Arial"/>
                <a:cs typeface="Arial"/>
                <a:sym typeface="Arial"/>
              </a:defRPr>
            </a:lvl2pPr>
            <a:lvl3pPr indent="0" lvl="2" marL="0" algn="r">
              <a:spcBef>
                <a:spcPts val="0"/>
              </a:spcBef>
              <a:buNone/>
              <a:defRPr sz="1200">
                <a:solidFill>
                  <a:srgbClr val="FFFFFF"/>
                </a:solidFill>
                <a:latin typeface="Arial"/>
                <a:ea typeface="Arial"/>
                <a:cs typeface="Arial"/>
                <a:sym typeface="Arial"/>
              </a:defRPr>
            </a:lvl3pPr>
            <a:lvl4pPr indent="0" lvl="3" marL="0" algn="r">
              <a:spcBef>
                <a:spcPts val="0"/>
              </a:spcBef>
              <a:buNone/>
              <a:defRPr sz="1200">
                <a:solidFill>
                  <a:srgbClr val="FFFFFF"/>
                </a:solidFill>
                <a:latin typeface="Arial"/>
                <a:ea typeface="Arial"/>
                <a:cs typeface="Arial"/>
                <a:sym typeface="Arial"/>
              </a:defRPr>
            </a:lvl4pPr>
            <a:lvl5pPr indent="0" lvl="4" marL="0" algn="r">
              <a:spcBef>
                <a:spcPts val="0"/>
              </a:spcBef>
              <a:buNone/>
              <a:defRPr sz="1200">
                <a:solidFill>
                  <a:srgbClr val="FFFFFF"/>
                </a:solidFill>
                <a:latin typeface="Arial"/>
                <a:ea typeface="Arial"/>
                <a:cs typeface="Arial"/>
                <a:sym typeface="Arial"/>
              </a:defRPr>
            </a:lvl5pPr>
            <a:lvl6pPr indent="0" lvl="5" marL="0" algn="r">
              <a:spcBef>
                <a:spcPts val="0"/>
              </a:spcBef>
              <a:buNone/>
              <a:defRPr sz="1200">
                <a:solidFill>
                  <a:srgbClr val="FFFFFF"/>
                </a:solidFill>
                <a:latin typeface="Arial"/>
                <a:ea typeface="Arial"/>
                <a:cs typeface="Arial"/>
                <a:sym typeface="Arial"/>
              </a:defRPr>
            </a:lvl6pPr>
            <a:lvl7pPr indent="0" lvl="6" marL="0" algn="r">
              <a:spcBef>
                <a:spcPts val="0"/>
              </a:spcBef>
              <a:buNone/>
              <a:defRPr sz="1200">
                <a:solidFill>
                  <a:srgbClr val="FFFFFF"/>
                </a:solidFill>
                <a:latin typeface="Arial"/>
                <a:ea typeface="Arial"/>
                <a:cs typeface="Arial"/>
                <a:sym typeface="Arial"/>
              </a:defRPr>
            </a:lvl7pPr>
            <a:lvl8pPr indent="0" lvl="7" marL="0" algn="r">
              <a:spcBef>
                <a:spcPts val="0"/>
              </a:spcBef>
              <a:buNone/>
              <a:defRPr sz="1200">
                <a:solidFill>
                  <a:srgbClr val="FFFFFF"/>
                </a:solidFill>
                <a:latin typeface="Arial"/>
                <a:ea typeface="Arial"/>
                <a:cs typeface="Arial"/>
                <a:sym typeface="Arial"/>
              </a:defRPr>
            </a:lvl8pPr>
            <a:lvl9pPr indent="0" lvl="8" marL="0" algn="r">
              <a:spcBef>
                <a:spcPts val="0"/>
              </a:spcBef>
              <a:buNone/>
              <a:defRPr sz="12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pic>
        <p:nvPicPr>
          <p:cNvPr id="61" name="Google Shape;61;p16"/>
          <p:cNvPicPr preferRelativeResize="0"/>
          <p:nvPr/>
        </p:nvPicPr>
        <p:blipFill rotWithShape="1">
          <a:blip r:embed="rId2">
            <a:alphaModFix/>
          </a:blip>
          <a:srcRect b="0" l="0" r="0" t="0"/>
          <a:stretch/>
        </p:blipFill>
        <p:spPr>
          <a:xfrm>
            <a:off x="7382847" y="968429"/>
            <a:ext cx="4870271" cy="4955993"/>
          </a:xfrm>
          <a:prstGeom prst="rect">
            <a:avLst/>
          </a:prstGeom>
          <a:noFill/>
          <a:ln>
            <a:noFill/>
          </a:ln>
        </p:spPr>
      </p:pic>
      <p:pic>
        <p:nvPicPr>
          <p:cNvPr id="62" name="Google Shape;62;p16"/>
          <p:cNvPicPr preferRelativeResize="0"/>
          <p:nvPr/>
        </p:nvPicPr>
        <p:blipFill rotWithShape="1">
          <a:blip r:embed="rId3">
            <a:alphaModFix/>
          </a:blip>
          <a:srcRect b="0" l="0" r="0" t="0"/>
          <a:stretch/>
        </p:blipFill>
        <p:spPr>
          <a:xfrm>
            <a:off x="150029" y="150990"/>
            <a:ext cx="615927" cy="61592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indhold - farve">
  <p:cSld name="2/2 indhold - farve">
    <p:spTree>
      <p:nvGrpSpPr>
        <p:cNvPr id="63" name="Shape 63"/>
        <p:cNvGrpSpPr/>
        <p:nvPr/>
      </p:nvGrpSpPr>
      <p:grpSpPr>
        <a:xfrm>
          <a:off x="0" y="0"/>
          <a:ext cx="0" cy="0"/>
          <a:chOff x="0" y="0"/>
          <a:chExt cx="0" cy="0"/>
        </a:xfrm>
      </p:grpSpPr>
      <p:sp>
        <p:nvSpPr>
          <p:cNvPr id="64" name="Google Shape;64;p22"/>
          <p:cNvSpPr/>
          <p:nvPr/>
        </p:nvSpPr>
        <p:spPr>
          <a:xfrm>
            <a:off x="0" y="0"/>
            <a:ext cx="12192000" cy="6858000"/>
          </a:xfrm>
          <a:prstGeom prst="rect">
            <a:avLst/>
          </a:prstGeom>
          <a:solidFill>
            <a:srgbClr val="54687C"/>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rgbClr val="54687C"/>
              </a:solidFill>
              <a:latin typeface="Arial"/>
              <a:ea typeface="Arial"/>
              <a:cs typeface="Arial"/>
              <a:sym typeface="Arial"/>
            </a:endParaRPr>
          </a:p>
        </p:txBody>
      </p:sp>
      <p:sp>
        <p:nvSpPr>
          <p:cNvPr id="65" name="Google Shape;65;p22"/>
          <p:cNvSpPr/>
          <p:nvPr/>
        </p:nvSpPr>
        <p:spPr>
          <a:xfrm>
            <a:off x="0" y="6800400"/>
            <a:ext cx="12192000" cy="57600"/>
          </a:xfrm>
          <a:prstGeom prst="rect">
            <a:avLst/>
          </a:prstGeom>
          <a:solidFill>
            <a:srgbClr val="822433"/>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66" name="Google Shape;66;p22"/>
          <p:cNvPicPr preferRelativeResize="0"/>
          <p:nvPr/>
        </p:nvPicPr>
        <p:blipFill rotWithShape="1">
          <a:blip r:embed="rId2">
            <a:alphaModFix/>
          </a:blip>
          <a:srcRect b="0" l="0" r="0" t="0"/>
          <a:stretch/>
        </p:blipFill>
        <p:spPr>
          <a:xfrm>
            <a:off x="150029" y="150990"/>
            <a:ext cx="615927" cy="615927"/>
          </a:xfrm>
          <a:prstGeom prst="rect">
            <a:avLst/>
          </a:prstGeom>
          <a:noFill/>
          <a:ln>
            <a:noFill/>
          </a:ln>
        </p:spPr>
      </p:pic>
      <p:sp>
        <p:nvSpPr>
          <p:cNvPr id="67" name="Google Shape;67;p22"/>
          <p:cNvSpPr txBox="1"/>
          <p:nvPr>
            <p:ph type="title"/>
          </p:nvPr>
        </p:nvSpPr>
        <p:spPr>
          <a:xfrm>
            <a:off x="760939" y="356552"/>
            <a:ext cx="10656887" cy="100176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FFFFFF"/>
              </a:buClr>
              <a:buSzPts val="2000"/>
              <a:buFont typeface="Arial"/>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2"/>
          <p:cNvSpPr txBox="1"/>
          <p:nvPr>
            <p:ph idx="1" type="body"/>
          </p:nvPr>
        </p:nvSpPr>
        <p:spPr>
          <a:xfrm>
            <a:off x="765175" y="1638696"/>
            <a:ext cx="5148264" cy="4823986"/>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1100"/>
              </a:spcBef>
              <a:spcAft>
                <a:spcPts val="0"/>
              </a:spcAft>
              <a:buClr>
                <a:srgbClr val="FFFFFF"/>
              </a:buClr>
              <a:buSzPts val="2000"/>
              <a:buChar char="•"/>
              <a:defRPr>
                <a:solidFill>
                  <a:srgbClr val="FFFFFF"/>
                </a:solidFill>
              </a:defRPr>
            </a:lvl1pPr>
            <a:lvl2pPr indent="-355600" lvl="1" marL="914400" algn="l">
              <a:lnSpc>
                <a:spcPct val="100000"/>
              </a:lnSpc>
              <a:spcBef>
                <a:spcPts val="1100"/>
              </a:spcBef>
              <a:spcAft>
                <a:spcPts val="0"/>
              </a:spcAft>
              <a:buClr>
                <a:srgbClr val="FFFFFF"/>
              </a:buClr>
              <a:buSzPts val="2000"/>
              <a:buChar char="•"/>
              <a:defRPr>
                <a:solidFill>
                  <a:srgbClr val="FFFFFF"/>
                </a:solidFill>
              </a:defRPr>
            </a:lvl2pPr>
            <a:lvl3pPr indent="-355600" lvl="2" marL="1371600" algn="l">
              <a:lnSpc>
                <a:spcPct val="100000"/>
              </a:lnSpc>
              <a:spcBef>
                <a:spcPts val="1100"/>
              </a:spcBef>
              <a:spcAft>
                <a:spcPts val="0"/>
              </a:spcAft>
              <a:buClr>
                <a:srgbClr val="FFFFFF"/>
              </a:buClr>
              <a:buSzPts val="2000"/>
              <a:buChar char="•"/>
              <a:defRPr>
                <a:solidFill>
                  <a:srgbClr val="FFFFFF"/>
                </a:solidFill>
              </a:defRPr>
            </a:lvl3pPr>
            <a:lvl4pPr indent="-355600" lvl="3" marL="1828800" algn="l">
              <a:lnSpc>
                <a:spcPct val="100000"/>
              </a:lnSpc>
              <a:spcBef>
                <a:spcPts val="1100"/>
              </a:spcBef>
              <a:spcAft>
                <a:spcPts val="0"/>
              </a:spcAft>
              <a:buClr>
                <a:srgbClr val="FFFFFF"/>
              </a:buClr>
              <a:buSzPts val="2000"/>
              <a:buChar char="•"/>
              <a:defRPr>
                <a:solidFill>
                  <a:srgbClr val="FFFFFF"/>
                </a:solidFill>
              </a:defRPr>
            </a:lvl4pPr>
            <a:lvl5pPr indent="-355600" lvl="4" marL="2286000" algn="l">
              <a:lnSpc>
                <a:spcPct val="100000"/>
              </a:lnSpc>
              <a:spcBef>
                <a:spcPts val="1100"/>
              </a:spcBef>
              <a:spcAft>
                <a:spcPts val="0"/>
              </a:spcAft>
              <a:buClr>
                <a:srgbClr val="FFFFFF"/>
              </a:buClr>
              <a:buSzPts val="2000"/>
              <a:buChar char="•"/>
              <a:defRPr>
                <a:solidFill>
                  <a:srgbClr val="FFFFFF"/>
                </a:solidFill>
              </a:defRPr>
            </a:lvl5pPr>
            <a:lvl6pPr indent="-342900" lvl="5" marL="2743200" algn="l">
              <a:lnSpc>
                <a:spcPct val="100000"/>
              </a:lnSpc>
              <a:spcBef>
                <a:spcPts val="1100"/>
              </a:spcBef>
              <a:spcAft>
                <a:spcPts val="0"/>
              </a:spcAft>
              <a:buClr>
                <a:schemeClr val="dk1"/>
              </a:buClr>
              <a:buSzPts val="1800"/>
              <a:buChar char="•"/>
              <a:defRPr/>
            </a:lvl6pPr>
            <a:lvl7pPr indent="-342900" lvl="6" marL="3200400" algn="l">
              <a:lnSpc>
                <a:spcPct val="100000"/>
              </a:lnSpc>
              <a:spcBef>
                <a:spcPts val="1100"/>
              </a:spcBef>
              <a:spcAft>
                <a:spcPts val="0"/>
              </a:spcAft>
              <a:buClr>
                <a:schemeClr val="dk1"/>
              </a:buClr>
              <a:buSzPts val="1800"/>
              <a:buChar char="•"/>
              <a:defRPr/>
            </a:lvl7pPr>
            <a:lvl8pPr indent="-342900" lvl="7" marL="3657600" algn="l">
              <a:lnSpc>
                <a:spcPct val="100000"/>
              </a:lnSpc>
              <a:spcBef>
                <a:spcPts val="1100"/>
              </a:spcBef>
              <a:spcAft>
                <a:spcPts val="0"/>
              </a:spcAft>
              <a:buClr>
                <a:schemeClr val="dk1"/>
              </a:buClr>
              <a:buSzPts val="1800"/>
              <a:buChar char="•"/>
              <a:defRPr/>
            </a:lvl8pPr>
            <a:lvl9pPr indent="-342900" lvl="8" marL="4114800" algn="l">
              <a:lnSpc>
                <a:spcPct val="100000"/>
              </a:lnSpc>
              <a:spcBef>
                <a:spcPts val="1100"/>
              </a:spcBef>
              <a:spcAft>
                <a:spcPts val="0"/>
              </a:spcAft>
              <a:buClr>
                <a:schemeClr val="dk1"/>
              </a:buClr>
              <a:buSzPts val="1800"/>
              <a:buChar char="•"/>
              <a:defRPr/>
            </a:lvl9pPr>
          </a:lstStyle>
          <a:p/>
        </p:txBody>
      </p:sp>
      <p:sp>
        <p:nvSpPr>
          <p:cNvPr id="69" name="Google Shape;69;p22"/>
          <p:cNvSpPr txBox="1"/>
          <p:nvPr>
            <p:ph idx="2" type="body"/>
          </p:nvPr>
        </p:nvSpPr>
        <p:spPr>
          <a:xfrm>
            <a:off x="6269038" y="1638300"/>
            <a:ext cx="5148788" cy="4824396"/>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1100"/>
              </a:spcBef>
              <a:spcAft>
                <a:spcPts val="0"/>
              </a:spcAft>
              <a:buClr>
                <a:srgbClr val="FFFFFF"/>
              </a:buClr>
              <a:buSzPts val="2000"/>
              <a:buChar char="•"/>
              <a:defRPr>
                <a:solidFill>
                  <a:srgbClr val="FFFFFF"/>
                </a:solidFill>
              </a:defRPr>
            </a:lvl1pPr>
            <a:lvl2pPr indent="-355600" lvl="1" marL="914400" algn="l">
              <a:lnSpc>
                <a:spcPct val="100000"/>
              </a:lnSpc>
              <a:spcBef>
                <a:spcPts val="1100"/>
              </a:spcBef>
              <a:spcAft>
                <a:spcPts val="0"/>
              </a:spcAft>
              <a:buClr>
                <a:srgbClr val="FFFFFF"/>
              </a:buClr>
              <a:buSzPts val="2000"/>
              <a:buChar char="•"/>
              <a:defRPr>
                <a:solidFill>
                  <a:srgbClr val="FFFFFF"/>
                </a:solidFill>
              </a:defRPr>
            </a:lvl2pPr>
            <a:lvl3pPr indent="-355600" lvl="2" marL="1371600" algn="l">
              <a:lnSpc>
                <a:spcPct val="100000"/>
              </a:lnSpc>
              <a:spcBef>
                <a:spcPts val="1100"/>
              </a:spcBef>
              <a:spcAft>
                <a:spcPts val="0"/>
              </a:spcAft>
              <a:buClr>
                <a:srgbClr val="FFFFFF"/>
              </a:buClr>
              <a:buSzPts val="2000"/>
              <a:buChar char="•"/>
              <a:defRPr>
                <a:solidFill>
                  <a:srgbClr val="FFFFFF"/>
                </a:solidFill>
              </a:defRPr>
            </a:lvl3pPr>
            <a:lvl4pPr indent="-355600" lvl="3" marL="1828800" algn="l">
              <a:lnSpc>
                <a:spcPct val="100000"/>
              </a:lnSpc>
              <a:spcBef>
                <a:spcPts val="1100"/>
              </a:spcBef>
              <a:spcAft>
                <a:spcPts val="0"/>
              </a:spcAft>
              <a:buClr>
                <a:srgbClr val="FFFFFF"/>
              </a:buClr>
              <a:buSzPts val="2000"/>
              <a:buChar char="•"/>
              <a:defRPr>
                <a:solidFill>
                  <a:srgbClr val="FFFFFF"/>
                </a:solidFill>
              </a:defRPr>
            </a:lvl4pPr>
            <a:lvl5pPr indent="-355600" lvl="4" marL="2286000" algn="l">
              <a:lnSpc>
                <a:spcPct val="100000"/>
              </a:lnSpc>
              <a:spcBef>
                <a:spcPts val="1100"/>
              </a:spcBef>
              <a:spcAft>
                <a:spcPts val="0"/>
              </a:spcAft>
              <a:buClr>
                <a:srgbClr val="FFFFFF"/>
              </a:buClr>
              <a:buSzPts val="2000"/>
              <a:buChar char="•"/>
              <a:defRPr>
                <a:solidFill>
                  <a:srgbClr val="FFFFFF"/>
                </a:solidFill>
              </a:defRPr>
            </a:lvl5pPr>
            <a:lvl6pPr indent="-342900" lvl="5" marL="2743200" algn="l">
              <a:lnSpc>
                <a:spcPct val="100000"/>
              </a:lnSpc>
              <a:spcBef>
                <a:spcPts val="1100"/>
              </a:spcBef>
              <a:spcAft>
                <a:spcPts val="0"/>
              </a:spcAft>
              <a:buClr>
                <a:schemeClr val="dk1"/>
              </a:buClr>
              <a:buSzPts val="1800"/>
              <a:buChar char="•"/>
              <a:defRPr/>
            </a:lvl6pPr>
            <a:lvl7pPr indent="-342900" lvl="6" marL="3200400" algn="l">
              <a:lnSpc>
                <a:spcPct val="100000"/>
              </a:lnSpc>
              <a:spcBef>
                <a:spcPts val="1100"/>
              </a:spcBef>
              <a:spcAft>
                <a:spcPts val="0"/>
              </a:spcAft>
              <a:buClr>
                <a:schemeClr val="dk1"/>
              </a:buClr>
              <a:buSzPts val="1800"/>
              <a:buChar char="•"/>
              <a:defRPr/>
            </a:lvl7pPr>
            <a:lvl8pPr indent="-342900" lvl="7" marL="3657600" algn="l">
              <a:lnSpc>
                <a:spcPct val="100000"/>
              </a:lnSpc>
              <a:spcBef>
                <a:spcPts val="1100"/>
              </a:spcBef>
              <a:spcAft>
                <a:spcPts val="0"/>
              </a:spcAft>
              <a:buClr>
                <a:schemeClr val="dk1"/>
              </a:buClr>
              <a:buSzPts val="1800"/>
              <a:buChar char="•"/>
              <a:defRPr/>
            </a:lvl8pPr>
            <a:lvl9pPr indent="-342900" lvl="8" marL="4114800" algn="l">
              <a:lnSpc>
                <a:spcPct val="100000"/>
              </a:lnSpc>
              <a:spcBef>
                <a:spcPts val="1100"/>
              </a:spcBef>
              <a:spcAft>
                <a:spcPts val="0"/>
              </a:spcAft>
              <a:buClr>
                <a:schemeClr val="dk1"/>
              </a:buClr>
              <a:buSzPts val="1800"/>
              <a:buChar char="•"/>
              <a:defRPr/>
            </a:lvl9pPr>
          </a:lstStyle>
          <a:p/>
        </p:txBody>
      </p:sp>
      <p:sp>
        <p:nvSpPr>
          <p:cNvPr id="70" name="Google Shape;70;p22"/>
          <p:cNvSpPr txBox="1"/>
          <p:nvPr>
            <p:ph idx="10" type="dt"/>
          </p:nvPr>
        </p:nvSpPr>
        <p:spPr>
          <a:xfrm>
            <a:off x="760939" y="6462696"/>
            <a:ext cx="2820461"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2"/>
          <p:cNvSpPr txBox="1"/>
          <p:nvPr>
            <p:ph idx="11" type="ftr"/>
          </p:nvPr>
        </p:nvSpPr>
        <p:spPr>
          <a:xfrm>
            <a:off x="4038600" y="6462696"/>
            <a:ext cx="41148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2"/>
          <p:cNvSpPr txBox="1"/>
          <p:nvPr>
            <p:ph idx="12" type="sldNum"/>
          </p:nvPr>
        </p:nvSpPr>
        <p:spPr>
          <a:xfrm>
            <a:off x="8610600" y="6462696"/>
            <a:ext cx="2806700"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sz="1200">
                <a:solidFill>
                  <a:srgbClr val="FFFFFF"/>
                </a:solidFill>
                <a:latin typeface="Arial"/>
                <a:ea typeface="Arial"/>
                <a:cs typeface="Arial"/>
                <a:sym typeface="Arial"/>
              </a:defRPr>
            </a:lvl1pPr>
            <a:lvl2pPr indent="0" lvl="1" marL="0" algn="r">
              <a:spcBef>
                <a:spcPts val="0"/>
              </a:spcBef>
              <a:buNone/>
              <a:defRPr sz="1200">
                <a:solidFill>
                  <a:srgbClr val="FFFFFF"/>
                </a:solidFill>
                <a:latin typeface="Arial"/>
                <a:ea typeface="Arial"/>
                <a:cs typeface="Arial"/>
                <a:sym typeface="Arial"/>
              </a:defRPr>
            </a:lvl2pPr>
            <a:lvl3pPr indent="0" lvl="2" marL="0" algn="r">
              <a:spcBef>
                <a:spcPts val="0"/>
              </a:spcBef>
              <a:buNone/>
              <a:defRPr sz="1200">
                <a:solidFill>
                  <a:srgbClr val="FFFFFF"/>
                </a:solidFill>
                <a:latin typeface="Arial"/>
                <a:ea typeface="Arial"/>
                <a:cs typeface="Arial"/>
                <a:sym typeface="Arial"/>
              </a:defRPr>
            </a:lvl3pPr>
            <a:lvl4pPr indent="0" lvl="3" marL="0" algn="r">
              <a:spcBef>
                <a:spcPts val="0"/>
              </a:spcBef>
              <a:buNone/>
              <a:defRPr sz="1200">
                <a:solidFill>
                  <a:srgbClr val="FFFFFF"/>
                </a:solidFill>
                <a:latin typeface="Arial"/>
                <a:ea typeface="Arial"/>
                <a:cs typeface="Arial"/>
                <a:sym typeface="Arial"/>
              </a:defRPr>
            </a:lvl4pPr>
            <a:lvl5pPr indent="0" lvl="4" marL="0" algn="r">
              <a:spcBef>
                <a:spcPts val="0"/>
              </a:spcBef>
              <a:buNone/>
              <a:defRPr sz="1200">
                <a:solidFill>
                  <a:srgbClr val="FFFFFF"/>
                </a:solidFill>
                <a:latin typeface="Arial"/>
                <a:ea typeface="Arial"/>
                <a:cs typeface="Arial"/>
                <a:sym typeface="Arial"/>
              </a:defRPr>
            </a:lvl5pPr>
            <a:lvl6pPr indent="0" lvl="5" marL="0" algn="r">
              <a:spcBef>
                <a:spcPts val="0"/>
              </a:spcBef>
              <a:buNone/>
              <a:defRPr sz="1200">
                <a:solidFill>
                  <a:srgbClr val="FFFFFF"/>
                </a:solidFill>
                <a:latin typeface="Arial"/>
                <a:ea typeface="Arial"/>
                <a:cs typeface="Arial"/>
                <a:sym typeface="Arial"/>
              </a:defRPr>
            </a:lvl6pPr>
            <a:lvl7pPr indent="0" lvl="6" marL="0" algn="r">
              <a:spcBef>
                <a:spcPts val="0"/>
              </a:spcBef>
              <a:buNone/>
              <a:defRPr sz="1200">
                <a:solidFill>
                  <a:srgbClr val="FFFFFF"/>
                </a:solidFill>
                <a:latin typeface="Arial"/>
                <a:ea typeface="Arial"/>
                <a:cs typeface="Arial"/>
                <a:sym typeface="Arial"/>
              </a:defRPr>
            </a:lvl7pPr>
            <a:lvl8pPr indent="0" lvl="7" marL="0" algn="r">
              <a:spcBef>
                <a:spcPts val="0"/>
              </a:spcBef>
              <a:buNone/>
              <a:defRPr sz="1200">
                <a:solidFill>
                  <a:srgbClr val="FFFFFF"/>
                </a:solidFill>
                <a:latin typeface="Arial"/>
                <a:ea typeface="Arial"/>
                <a:cs typeface="Arial"/>
                <a:sym typeface="Arial"/>
              </a:defRPr>
            </a:lvl8pPr>
            <a:lvl9pPr indent="0" lvl="8" marL="0" algn="r">
              <a:spcBef>
                <a:spcPts val="0"/>
              </a:spcBef>
              <a:buNone/>
              <a:defRPr sz="12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tekst - 1/2 billede">
  <p:cSld name="1/2 tekst - 1/2 billede">
    <p:bg>
      <p:bgPr>
        <a:solidFill>
          <a:schemeClr val="dk1"/>
        </a:solidFill>
      </p:bgPr>
    </p:bg>
    <p:spTree>
      <p:nvGrpSpPr>
        <p:cNvPr id="73" name="Shape 73"/>
        <p:cNvGrpSpPr/>
        <p:nvPr/>
      </p:nvGrpSpPr>
      <p:grpSpPr>
        <a:xfrm>
          <a:off x="0" y="0"/>
          <a:ext cx="0" cy="0"/>
          <a:chOff x="0" y="0"/>
          <a:chExt cx="0" cy="0"/>
        </a:xfrm>
      </p:grpSpPr>
      <p:sp>
        <p:nvSpPr>
          <p:cNvPr id="74" name="Google Shape;74;p23"/>
          <p:cNvSpPr/>
          <p:nvPr/>
        </p:nvSpPr>
        <p:spPr>
          <a:xfrm>
            <a:off x="5981700" y="0"/>
            <a:ext cx="6210299" cy="6800400"/>
          </a:xfrm>
          <a:prstGeom prst="rect">
            <a:avLst/>
          </a:prstGeom>
          <a:solidFill>
            <a:schemeClr val="lt1"/>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 name="Google Shape;75;p23"/>
          <p:cNvSpPr/>
          <p:nvPr/>
        </p:nvSpPr>
        <p:spPr>
          <a:xfrm>
            <a:off x="-1" y="0"/>
            <a:ext cx="6019035" cy="6858000"/>
          </a:xfrm>
          <a:prstGeom prst="rect">
            <a:avLst/>
          </a:prstGeom>
          <a:solidFill>
            <a:srgbClr val="54687C"/>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rgbClr val="54687C"/>
              </a:solidFill>
              <a:latin typeface="Arial"/>
              <a:ea typeface="Arial"/>
              <a:cs typeface="Arial"/>
              <a:sym typeface="Arial"/>
            </a:endParaRPr>
          </a:p>
        </p:txBody>
      </p:sp>
      <p:sp>
        <p:nvSpPr>
          <p:cNvPr id="76" name="Google Shape;76;p23"/>
          <p:cNvSpPr txBox="1"/>
          <p:nvPr>
            <p:ph type="title"/>
          </p:nvPr>
        </p:nvSpPr>
        <p:spPr>
          <a:xfrm>
            <a:off x="760939" y="356552"/>
            <a:ext cx="5152499" cy="100176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FFFFFF"/>
              </a:buClr>
              <a:buSzPts val="2000"/>
              <a:buFont typeface="Arial"/>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23"/>
          <p:cNvSpPr txBox="1"/>
          <p:nvPr>
            <p:ph idx="1" type="body"/>
          </p:nvPr>
        </p:nvSpPr>
        <p:spPr>
          <a:xfrm>
            <a:off x="765174" y="1638300"/>
            <a:ext cx="4797425" cy="4824396"/>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1100"/>
              </a:spcBef>
              <a:spcAft>
                <a:spcPts val="0"/>
              </a:spcAft>
              <a:buClr>
                <a:srgbClr val="FFFFFF"/>
              </a:buClr>
              <a:buSzPts val="2000"/>
              <a:buChar char="•"/>
              <a:defRPr>
                <a:solidFill>
                  <a:srgbClr val="FFFFFF"/>
                </a:solidFill>
              </a:defRPr>
            </a:lvl1pPr>
            <a:lvl2pPr indent="-355600" lvl="1" marL="914400" algn="l">
              <a:lnSpc>
                <a:spcPct val="100000"/>
              </a:lnSpc>
              <a:spcBef>
                <a:spcPts val="1100"/>
              </a:spcBef>
              <a:spcAft>
                <a:spcPts val="0"/>
              </a:spcAft>
              <a:buClr>
                <a:srgbClr val="FFFFFF"/>
              </a:buClr>
              <a:buSzPts val="2000"/>
              <a:buChar char="•"/>
              <a:defRPr>
                <a:solidFill>
                  <a:srgbClr val="FFFFFF"/>
                </a:solidFill>
              </a:defRPr>
            </a:lvl2pPr>
            <a:lvl3pPr indent="-355600" lvl="2" marL="1371600" algn="l">
              <a:lnSpc>
                <a:spcPct val="100000"/>
              </a:lnSpc>
              <a:spcBef>
                <a:spcPts val="1100"/>
              </a:spcBef>
              <a:spcAft>
                <a:spcPts val="0"/>
              </a:spcAft>
              <a:buClr>
                <a:srgbClr val="FFFFFF"/>
              </a:buClr>
              <a:buSzPts val="2000"/>
              <a:buChar char="•"/>
              <a:defRPr>
                <a:solidFill>
                  <a:srgbClr val="FFFFFF"/>
                </a:solidFill>
              </a:defRPr>
            </a:lvl3pPr>
            <a:lvl4pPr indent="-355600" lvl="3" marL="1828800" algn="l">
              <a:lnSpc>
                <a:spcPct val="100000"/>
              </a:lnSpc>
              <a:spcBef>
                <a:spcPts val="1100"/>
              </a:spcBef>
              <a:spcAft>
                <a:spcPts val="0"/>
              </a:spcAft>
              <a:buClr>
                <a:srgbClr val="FFFFFF"/>
              </a:buClr>
              <a:buSzPts val="2000"/>
              <a:buChar char="•"/>
              <a:defRPr>
                <a:solidFill>
                  <a:srgbClr val="FFFFFF"/>
                </a:solidFill>
              </a:defRPr>
            </a:lvl4pPr>
            <a:lvl5pPr indent="-355600" lvl="4" marL="2286000" algn="l">
              <a:lnSpc>
                <a:spcPct val="100000"/>
              </a:lnSpc>
              <a:spcBef>
                <a:spcPts val="1100"/>
              </a:spcBef>
              <a:spcAft>
                <a:spcPts val="0"/>
              </a:spcAft>
              <a:buClr>
                <a:srgbClr val="FFFFFF"/>
              </a:buClr>
              <a:buSzPts val="2000"/>
              <a:buChar char="•"/>
              <a:defRPr>
                <a:solidFill>
                  <a:srgbClr val="FFFFFF"/>
                </a:solidFill>
              </a:defRPr>
            </a:lvl5pPr>
            <a:lvl6pPr indent="-342900" lvl="5" marL="2743200" algn="l">
              <a:lnSpc>
                <a:spcPct val="100000"/>
              </a:lnSpc>
              <a:spcBef>
                <a:spcPts val="1100"/>
              </a:spcBef>
              <a:spcAft>
                <a:spcPts val="0"/>
              </a:spcAft>
              <a:buClr>
                <a:schemeClr val="lt1"/>
              </a:buClr>
              <a:buSzPts val="1800"/>
              <a:buChar char="•"/>
              <a:defRPr/>
            </a:lvl6pPr>
            <a:lvl7pPr indent="-342900" lvl="6" marL="3200400" algn="l">
              <a:lnSpc>
                <a:spcPct val="100000"/>
              </a:lnSpc>
              <a:spcBef>
                <a:spcPts val="1100"/>
              </a:spcBef>
              <a:spcAft>
                <a:spcPts val="0"/>
              </a:spcAft>
              <a:buClr>
                <a:schemeClr val="lt1"/>
              </a:buClr>
              <a:buSzPts val="1800"/>
              <a:buChar char="•"/>
              <a:defRPr/>
            </a:lvl7pPr>
            <a:lvl8pPr indent="-342900" lvl="7" marL="3657600" algn="l">
              <a:lnSpc>
                <a:spcPct val="100000"/>
              </a:lnSpc>
              <a:spcBef>
                <a:spcPts val="1100"/>
              </a:spcBef>
              <a:spcAft>
                <a:spcPts val="0"/>
              </a:spcAft>
              <a:buClr>
                <a:schemeClr val="lt1"/>
              </a:buClr>
              <a:buSzPts val="1800"/>
              <a:buChar char="•"/>
              <a:defRPr/>
            </a:lvl8pPr>
            <a:lvl9pPr indent="-342900" lvl="8" marL="4114800" algn="l">
              <a:lnSpc>
                <a:spcPct val="100000"/>
              </a:lnSpc>
              <a:spcBef>
                <a:spcPts val="1100"/>
              </a:spcBef>
              <a:spcAft>
                <a:spcPts val="0"/>
              </a:spcAft>
              <a:buClr>
                <a:schemeClr val="lt1"/>
              </a:buClr>
              <a:buSzPts val="1800"/>
              <a:buChar char="•"/>
              <a:defRPr/>
            </a:lvl9pPr>
          </a:lstStyle>
          <a:p/>
        </p:txBody>
      </p:sp>
      <p:sp>
        <p:nvSpPr>
          <p:cNvPr id="78" name="Google Shape;78;p23"/>
          <p:cNvSpPr/>
          <p:nvPr>
            <p:ph idx="2" type="pic"/>
          </p:nvPr>
        </p:nvSpPr>
        <p:spPr>
          <a:xfrm>
            <a:off x="5981700" y="0"/>
            <a:ext cx="6210299" cy="6800400"/>
          </a:xfrm>
          <a:prstGeom prst="rect">
            <a:avLst/>
          </a:prstGeom>
          <a:noFill/>
          <a:ln>
            <a:noFill/>
          </a:ln>
        </p:spPr>
      </p:sp>
      <p:sp>
        <p:nvSpPr>
          <p:cNvPr id="79" name="Google Shape;79;p23"/>
          <p:cNvSpPr txBox="1"/>
          <p:nvPr>
            <p:ph idx="10" type="dt"/>
          </p:nvPr>
        </p:nvSpPr>
        <p:spPr>
          <a:xfrm>
            <a:off x="760939" y="6462696"/>
            <a:ext cx="2820461"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3"/>
          <p:cNvSpPr txBox="1"/>
          <p:nvPr>
            <p:ph idx="11" type="ftr"/>
          </p:nvPr>
        </p:nvSpPr>
        <p:spPr>
          <a:xfrm>
            <a:off x="4038600" y="6462696"/>
            <a:ext cx="41148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3"/>
          <p:cNvSpPr txBox="1"/>
          <p:nvPr>
            <p:ph idx="12" type="sldNum"/>
          </p:nvPr>
        </p:nvSpPr>
        <p:spPr>
          <a:xfrm>
            <a:off x="8610600" y="6462696"/>
            <a:ext cx="2806700"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sz="1200">
                <a:solidFill>
                  <a:srgbClr val="FFFFFF"/>
                </a:solidFill>
                <a:latin typeface="Arial"/>
                <a:ea typeface="Arial"/>
                <a:cs typeface="Arial"/>
                <a:sym typeface="Arial"/>
              </a:defRPr>
            </a:lvl1pPr>
            <a:lvl2pPr indent="0" lvl="1" marL="0" algn="r">
              <a:spcBef>
                <a:spcPts val="0"/>
              </a:spcBef>
              <a:buNone/>
              <a:defRPr sz="1200">
                <a:solidFill>
                  <a:srgbClr val="FFFFFF"/>
                </a:solidFill>
                <a:latin typeface="Arial"/>
                <a:ea typeface="Arial"/>
                <a:cs typeface="Arial"/>
                <a:sym typeface="Arial"/>
              </a:defRPr>
            </a:lvl2pPr>
            <a:lvl3pPr indent="0" lvl="2" marL="0" algn="r">
              <a:spcBef>
                <a:spcPts val="0"/>
              </a:spcBef>
              <a:buNone/>
              <a:defRPr sz="1200">
                <a:solidFill>
                  <a:srgbClr val="FFFFFF"/>
                </a:solidFill>
                <a:latin typeface="Arial"/>
                <a:ea typeface="Arial"/>
                <a:cs typeface="Arial"/>
                <a:sym typeface="Arial"/>
              </a:defRPr>
            </a:lvl3pPr>
            <a:lvl4pPr indent="0" lvl="3" marL="0" algn="r">
              <a:spcBef>
                <a:spcPts val="0"/>
              </a:spcBef>
              <a:buNone/>
              <a:defRPr sz="1200">
                <a:solidFill>
                  <a:srgbClr val="FFFFFF"/>
                </a:solidFill>
                <a:latin typeface="Arial"/>
                <a:ea typeface="Arial"/>
                <a:cs typeface="Arial"/>
                <a:sym typeface="Arial"/>
              </a:defRPr>
            </a:lvl4pPr>
            <a:lvl5pPr indent="0" lvl="4" marL="0" algn="r">
              <a:spcBef>
                <a:spcPts val="0"/>
              </a:spcBef>
              <a:buNone/>
              <a:defRPr sz="1200">
                <a:solidFill>
                  <a:srgbClr val="FFFFFF"/>
                </a:solidFill>
                <a:latin typeface="Arial"/>
                <a:ea typeface="Arial"/>
                <a:cs typeface="Arial"/>
                <a:sym typeface="Arial"/>
              </a:defRPr>
            </a:lvl5pPr>
            <a:lvl6pPr indent="0" lvl="5" marL="0" algn="r">
              <a:spcBef>
                <a:spcPts val="0"/>
              </a:spcBef>
              <a:buNone/>
              <a:defRPr sz="1200">
                <a:solidFill>
                  <a:srgbClr val="FFFFFF"/>
                </a:solidFill>
                <a:latin typeface="Arial"/>
                <a:ea typeface="Arial"/>
                <a:cs typeface="Arial"/>
                <a:sym typeface="Arial"/>
              </a:defRPr>
            </a:lvl6pPr>
            <a:lvl7pPr indent="0" lvl="6" marL="0" algn="r">
              <a:spcBef>
                <a:spcPts val="0"/>
              </a:spcBef>
              <a:buNone/>
              <a:defRPr sz="1200">
                <a:solidFill>
                  <a:srgbClr val="FFFFFF"/>
                </a:solidFill>
                <a:latin typeface="Arial"/>
                <a:ea typeface="Arial"/>
                <a:cs typeface="Arial"/>
                <a:sym typeface="Arial"/>
              </a:defRPr>
            </a:lvl7pPr>
            <a:lvl8pPr indent="0" lvl="7" marL="0" algn="r">
              <a:spcBef>
                <a:spcPts val="0"/>
              </a:spcBef>
              <a:buNone/>
              <a:defRPr sz="1200">
                <a:solidFill>
                  <a:srgbClr val="FFFFFF"/>
                </a:solidFill>
                <a:latin typeface="Arial"/>
                <a:ea typeface="Arial"/>
                <a:cs typeface="Arial"/>
                <a:sym typeface="Arial"/>
              </a:defRPr>
            </a:lvl8pPr>
            <a:lvl9pPr indent="0" lvl="8" marL="0" algn="r">
              <a:spcBef>
                <a:spcPts val="0"/>
              </a:spcBef>
              <a:buNone/>
              <a:defRPr sz="12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
        <p:nvSpPr>
          <p:cNvPr id="82" name="Google Shape;82;p23"/>
          <p:cNvSpPr/>
          <p:nvPr/>
        </p:nvSpPr>
        <p:spPr>
          <a:xfrm>
            <a:off x="0" y="6800400"/>
            <a:ext cx="12192000" cy="57600"/>
          </a:xfrm>
          <a:prstGeom prst="rect">
            <a:avLst/>
          </a:prstGeom>
          <a:solidFill>
            <a:srgbClr val="822433"/>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83" name="Google Shape;83;p23"/>
          <p:cNvPicPr preferRelativeResize="0"/>
          <p:nvPr/>
        </p:nvPicPr>
        <p:blipFill rotWithShape="1">
          <a:blip r:embed="rId2">
            <a:alphaModFix/>
          </a:blip>
          <a:srcRect b="0" l="0" r="0" t="0"/>
          <a:stretch/>
        </p:blipFill>
        <p:spPr>
          <a:xfrm>
            <a:off x="150029" y="150990"/>
            <a:ext cx="615927" cy="61592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tekst - bomærke">
  <p:cSld name="1/2 tekst - bomærke">
    <p:bg>
      <p:bgPr>
        <a:solidFill>
          <a:schemeClr val="dk1"/>
        </a:solidFill>
      </p:bgPr>
    </p:bg>
    <p:spTree>
      <p:nvGrpSpPr>
        <p:cNvPr id="84" name="Shape 84"/>
        <p:cNvGrpSpPr/>
        <p:nvPr/>
      </p:nvGrpSpPr>
      <p:grpSpPr>
        <a:xfrm>
          <a:off x="0" y="0"/>
          <a:ext cx="0" cy="0"/>
          <a:chOff x="0" y="0"/>
          <a:chExt cx="0" cy="0"/>
        </a:xfrm>
      </p:grpSpPr>
      <p:sp>
        <p:nvSpPr>
          <p:cNvPr id="85" name="Google Shape;85;p24"/>
          <p:cNvSpPr/>
          <p:nvPr/>
        </p:nvSpPr>
        <p:spPr>
          <a:xfrm>
            <a:off x="0" y="0"/>
            <a:ext cx="12192000" cy="6858000"/>
          </a:xfrm>
          <a:prstGeom prst="rect">
            <a:avLst/>
          </a:prstGeom>
          <a:solidFill>
            <a:srgbClr val="002839"/>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86" name="Google Shape;86;p24"/>
          <p:cNvSpPr/>
          <p:nvPr/>
        </p:nvSpPr>
        <p:spPr>
          <a:xfrm>
            <a:off x="-1" y="0"/>
            <a:ext cx="6019035" cy="6858000"/>
          </a:xfrm>
          <a:prstGeom prst="rect">
            <a:avLst/>
          </a:prstGeom>
          <a:solidFill>
            <a:srgbClr val="54687C"/>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rgbClr val="54687C"/>
              </a:solidFill>
              <a:latin typeface="Arial"/>
              <a:ea typeface="Arial"/>
              <a:cs typeface="Arial"/>
              <a:sym typeface="Arial"/>
            </a:endParaRPr>
          </a:p>
        </p:txBody>
      </p:sp>
      <p:sp>
        <p:nvSpPr>
          <p:cNvPr id="87" name="Google Shape;87;p24"/>
          <p:cNvSpPr txBox="1"/>
          <p:nvPr>
            <p:ph type="title"/>
          </p:nvPr>
        </p:nvSpPr>
        <p:spPr>
          <a:xfrm>
            <a:off x="760939" y="356552"/>
            <a:ext cx="5152499" cy="1001762"/>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FFFFFF"/>
              </a:buClr>
              <a:buSzPts val="2000"/>
              <a:buFont typeface="Arial"/>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4"/>
          <p:cNvSpPr txBox="1"/>
          <p:nvPr>
            <p:ph idx="1" type="body"/>
          </p:nvPr>
        </p:nvSpPr>
        <p:spPr>
          <a:xfrm>
            <a:off x="765174" y="1638300"/>
            <a:ext cx="4797425" cy="4824396"/>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1100"/>
              </a:spcBef>
              <a:spcAft>
                <a:spcPts val="0"/>
              </a:spcAft>
              <a:buClr>
                <a:srgbClr val="FFFFFF"/>
              </a:buClr>
              <a:buSzPts val="2000"/>
              <a:buChar char="•"/>
              <a:defRPr>
                <a:solidFill>
                  <a:srgbClr val="FFFFFF"/>
                </a:solidFill>
              </a:defRPr>
            </a:lvl1pPr>
            <a:lvl2pPr indent="-355600" lvl="1" marL="914400" algn="l">
              <a:lnSpc>
                <a:spcPct val="100000"/>
              </a:lnSpc>
              <a:spcBef>
                <a:spcPts val="1100"/>
              </a:spcBef>
              <a:spcAft>
                <a:spcPts val="0"/>
              </a:spcAft>
              <a:buClr>
                <a:srgbClr val="FFFFFF"/>
              </a:buClr>
              <a:buSzPts val="2000"/>
              <a:buChar char="•"/>
              <a:defRPr>
                <a:solidFill>
                  <a:srgbClr val="FFFFFF"/>
                </a:solidFill>
              </a:defRPr>
            </a:lvl2pPr>
            <a:lvl3pPr indent="-355600" lvl="2" marL="1371600" algn="l">
              <a:lnSpc>
                <a:spcPct val="100000"/>
              </a:lnSpc>
              <a:spcBef>
                <a:spcPts val="1100"/>
              </a:spcBef>
              <a:spcAft>
                <a:spcPts val="0"/>
              </a:spcAft>
              <a:buClr>
                <a:srgbClr val="FFFFFF"/>
              </a:buClr>
              <a:buSzPts val="2000"/>
              <a:buChar char="•"/>
              <a:defRPr>
                <a:solidFill>
                  <a:srgbClr val="FFFFFF"/>
                </a:solidFill>
              </a:defRPr>
            </a:lvl3pPr>
            <a:lvl4pPr indent="-355600" lvl="3" marL="1828800" algn="l">
              <a:lnSpc>
                <a:spcPct val="100000"/>
              </a:lnSpc>
              <a:spcBef>
                <a:spcPts val="1100"/>
              </a:spcBef>
              <a:spcAft>
                <a:spcPts val="0"/>
              </a:spcAft>
              <a:buClr>
                <a:srgbClr val="FFFFFF"/>
              </a:buClr>
              <a:buSzPts val="2000"/>
              <a:buChar char="•"/>
              <a:defRPr>
                <a:solidFill>
                  <a:srgbClr val="FFFFFF"/>
                </a:solidFill>
              </a:defRPr>
            </a:lvl4pPr>
            <a:lvl5pPr indent="-355600" lvl="4" marL="2286000" algn="l">
              <a:lnSpc>
                <a:spcPct val="100000"/>
              </a:lnSpc>
              <a:spcBef>
                <a:spcPts val="1100"/>
              </a:spcBef>
              <a:spcAft>
                <a:spcPts val="0"/>
              </a:spcAft>
              <a:buClr>
                <a:srgbClr val="FFFFFF"/>
              </a:buClr>
              <a:buSzPts val="2000"/>
              <a:buChar char="•"/>
              <a:defRPr>
                <a:solidFill>
                  <a:srgbClr val="FFFFFF"/>
                </a:solidFill>
              </a:defRPr>
            </a:lvl5pPr>
            <a:lvl6pPr indent="-342900" lvl="5" marL="2743200" algn="l">
              <a:lnSpc>
                <a:spcPct val="100000"/>
              </a:lnSpc>
              <a:spcBef>
                <a:spcPts val="1100"/>
              </a:spcBef>
              <a:spcAft>
                <a:spcPts val="0"/>
              </a:spcAft>
              <a:buClr>
                <a:schemeClr val="lt1"/>
              </a:buClr>
              <a:buSzPts val="1800"/>
              <a:buChar char="•"/>
              <a:defRPr/>
            </a:lvl6pPr>
            <a:lvl7pPr indent="-342900" lvl="6" marL="3200400" algn="l">
              <a:lnSpc>
                <a:spcPct val="100000"/>
              </a:lnSpc>
              <a:spcBef>
                <a:spcPts val="1100"/>
              </a:spcBef>
              <a:spcAft>
                <a:spcPts val="0"/>
              </a:spcAft>
              <a:buClr>
                <a:schemeClr val="lt1"/>
              </a:buClr>
              <a:buSzPts val="1800"/>
              <a:buChar char="•"/>
              <a:defRPr/>
            </a:lvl7pPr>
            <a:lvl8pPr indent="-342900" lvl="7" marL="3657600" algn="l">
              <a:lnSpc>
                <a:spcPct val="100000"/>
              </a:lnSpc>
              <a:spcBef>
                <a:spcPts val="1100"/>
              </a:spcBef>
              <a:spcAft>
                <a:spcPts val="0"/>
              </a:spcAft>
              <a:buClr>
                <a:schemeClr val="lt1"/>
              </a:buClr>
              <a:buSzPts val="1800"/>
              <a:buChar char="•"/>
              <a:defRPr/>
            </a:lvl8pPr>
            <a:lvl9pPr indent="-342900" lvl="8" marL="4114800" algn="l">
              <a:lnSpc>
                <a:spcPct val="100000"/>
              </a:lnSpc>
              <a:spcBef>
                <a:spcPts val="1100"/>
              </a:spcBef>
              <a:spcAft>
                <a:spcPts val="0"/>
              </a:spcAft>
              <a:buClr>
                <a:schemeClr val="lt1"/>
              </a:buClr>
              <a:buSzPts val="1800"/>
              <a:buChar char="•"/>
              <a:defRPr/>
            </a:lvl9pPr>
          </a:lstStyle>
          <a:p/>
        </p:txBody>
      </p:sp>
      <p:sp>
        <p:nvSpPr>
          <p:cNvPr id="89" name="Google Shape;89;p24"/>
          <p:cNvSpPr txBox="1"/>
          <p:nvPr>
            <p:ph idx="10" type="dt"/>
          </p:nvPr>
        </p:nvSpPr>
        <p:spPr>
          <a:xfrm>
            <a:off x="760939" y="6462696"/>
            <a:ext cx="2820461" cy="35141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4"/>
          <p:cNvSpPr txBox="1"/>
          <p:nvPr>
            <p:ph idx="11" type="ftr"/>
          </p:nvPr>
        </p:nvSpPr>
        <p:spPr>
          <a:xfrm>
            <a:off x="4038600" y="6462696"/>
            <a:ext cx="4114800" cy="35141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4"/>
          <p:cNvSpPr txBox="1"/>
          <p:nvPr>
            <p:ph idx="12" type="sldNum"/>
          </p:nvPr>
        </p:nvSpPr>
        <p:spPr>
          <a:xfrm>
            <a:off x="8610600" y="6462696"/>
            <a:ext cx="2806700" cy="35141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
        <p:nvSpPr>
          <p:cNvPr id="92" name="Google Shape;92;p24"/>
          <p:cNvSpPr/>
          <p:nvPr/>
        </p:nvSpPr>
        <p:spPr>
          <a:xfrm>
            <a:off x="0" y="6800400"/>
            <a:ext cx="12192000" cy="57600"/>
          </a:xfrm>
          <a:prstGeom prst="rect">
            <a:avLst/>
          </a:prstGeom>
          <a:solidFill>
            <a:srgbClr val="822433"/>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93" name="Google Shape;93;p24"/>
          <p:cNvPicPr preferRelativeResize="0"/>
          <p:nvPr/>
        </p:nvPicPr>
        <p:blipFill rotWithShape="1">
          <a:blip r:embed="rId2">
            <a:alphaModFix/>
          </a:blip>
          <a:srcRect b="0" l="0" r="0" t="0"/>
          <a:stretch/>
        </p:blipFill>
        <p:spPr>
          <a:xfrm>
            <a:off x="150029" y="150990"/>
            <a:ext cx="615927" cy="615927"/>
          </a:xfrm>
          <a:prstGeom prst="rect">
            <a:avLst/>
          </a:prstGeom>
          <a:noFill/>
          <a:ln>
            <a:noFill/>
          </a:ln>
        </p:spPr>
      </p:pic>
      <p:sp>
        <p:nvSpPr>
          <p:cNvPr id="94" name="Google Shape;94;p24"/>
          <p:cNvSpPr/>
          <p:nvPr/>
        </p:nvSpPr>
        <p:spPr>
          <a:xfrm>
            <a:off x="7236000" y="1357200"/>
            <a:ext cx="3906000" cy="3906000"/>
          </a:xfrm>
          <a:prstGeom prst="rect">
            <a:avLst/>
          </a:prstGeom>
          <a:no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95" name="Google Shape;95;p24"/>
          <p:cNvPicPr preferRelativeResize="0"/>
          <p:nvPr/>
        </p:nvPicPr>
        <p:blipFill rotWithShape="1">
          <a:blip r:embed="rId3">
            <a:alphaModFix/>
          </a:blip>
          <a:srcRect b="0" l="0" r="0" t="0"/>
          <a:stretch/>
        </p:blipFill>
        <p:spPr>
          <a:xfrm>
            <a:off x="7236000" y="1357200"/>
            <a:ext cx="3906000" cy="3906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2.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0.xml"/><Relationship Id="rId3"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0" Type="http://schemas.openxmlformats.org/officeDocument/2006/relationships/slideLayout" Target="../slideLayouts/slideLayout30.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5" Type="http://schemas.openxmlformats.org/officeDocument/2006/relationships/theme" Target="../theme/theme3.xml"/><Relationship Id="rId14" Type="http://schemas.openxmlformats.org/officeDocument/2006/relationships/slideLayout" Target="../slideLayouts/slideLayout3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760939" y="356552"/>
            <a:ext cx="10656887" cy="1001762"/>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765174" y="1638696"/>
            <a:ext cx="10655999" cy="4824000"/>
          </a:xfrm>
          <a:prstGeom prst="rect">
            <a:avLst/>
          </a:prstGeom>
          <a:noFill/>
          <a:ln>
            <a:noFill/>
          </a:ln>
        </p:spPr>
        <p:txBody>
          <a:bodyPr anchorCtr="0" anchor="t" bIns="0" lIns="0" spcFirstLastPara="1" rIns="0" wrap="square" tIns="0">
            <a:noAutofit/>
          </a:bodyPr>
          <a:lstStyle>
            <a:lvl1pPr indent="-355600" lvl="0" marL="457200" marR="0" rtl="0" algn="l">
              <a:lnSpc>
                <a:spcPct val="100000"/>
              </a:lnSpc>
              <a:spcBef>
                <a:spcPts val="11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rtl="0" algn="l">
              <a:lnSpc>
                <a:spcPct val="100000"/>
              </a:lnSpc>
              <a:spcBef>
                <a:spcPts val="11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100000"/>
              </a:lnSpc>
              <a:spcBef>
                <a:spcPts val="11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100000"/>
              </a:lnSpc>
              <a:spcBef>
                <a:spcPts val="11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11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11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11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11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11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3"/>
          <p:cNvSpPr txBox="1"/>
          <p:nvPr>
            <p:ph idx="10" type="dt"/>
          </p:nvPr>
        </p:nvSpPr>
        <p:spPr>
          <a:xfrm>
            <a:off x="760939" y="6462696"/>
            <a:ext cx="2820461" cy="351415"/>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3"/>
          <p:cNvSpPr txBox="1"/>
          <p:nvPr>
            <p:ph idx="11" type="ftr"/>
          </p:nvPr>
        </p:nvSpPr>
        <p:spPr>
          <a:xfrm>
            <a:off x="4038600" y="6462696"/>
            <a:ext cx="4114800" cy="351415"/>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3"/>
          <p:cNvSpPr txBox="1"/>
          <p:nvPr>
            <p:ph idx="12" type="sldNum"/>
          </p:nvPr>
        </p:nvSpPr>
        <p:spPr>
          <a:xfrm>
            <a:off x="8610600" y="6462696"/>
            <a:ext cx="2806700" cy="351415"/>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
        <p:nvSpPr>
          <p:cNvPr id="15" name="Google Shape;15;p13"/>
          <p:cNvSpPr/>
          <p:nvPr/>
        </p:nvSpPr>
        <p:spPr>
          <a:xfrm>
            <a:off x="0" y="6800400"/>
            <a:ext cx="12192000" cy="57600"/>
          </a:xfrm>
          <a:prstGeom prst="rect">
            <a:avLst/>
          </a:prstGeom>
          <a:solidFill>
            <a:srgbClr val="822433"/>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6" name="Google Shape;16;p13"/>
          <p:cNvPicPr preferRelativeResize="0"/>
          <p:nvPr/>
        </p:nvPicPr>
        <p:blipFill rotWithShape="1">
          <a:blip r:embed="rId1">
            <a:alphaModFix/>
          </a:blip>
          <a:srcRect b="0" l="0" r="0" t="0"/>
          <a:stretch/>
        </p:blipFill>
        <p:spPr>
          <a:xfrm>
            <a:off x="150029" y="150990"/>
            <a:ext cx="615927" cy="61592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192">
          <p15:clr>
            <a:srgbClr val="F26B43"/>
          </p15:clr>
        </p15:guide>
        <p15:guide id="2" orient="horz" pos="224">
          <p15:clr>
            <a:srgbClr val="F26B43"/>
          </p15:clr>
        </p15:guide>
        <p15:guide id="3" orient="horz" pos="855">
          <p15:clr>
            <a:srgbClr val="F26B43"/>
          </p15:clr>
        </p15:guide>
        <p15:guide id="4" pos="482">
          <p15:clr>
            <a:srgbClr val="F26B43"/>
          </p15:clr>
        </p15:guide>
        <p15:guide id="5" pos="3725">
          <p15:clr>
            <a:srgbClr val="F26B43"/>
          </p15:clr>
        </p15:guide>
        <p15:guide id="6" orient="horz" pos="1032">
          <p15:clr>
            <a:srgbClr val="F26B43"/>
          </p15:clr>
        </p15:guide>
        <p15:guide id="7" orient="horz" pos="3965">
          <p15:clr>
            <a:srgbClr val="F26B43"/>
          </p15:clr>
        </p15:guide>
        <p15:guide id="8" pos="394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5" name="Shape 175"/>
        <p:cNvGrpSpPr/>
        <p:nvPr/>
      </p:nvGrpSpPr>
      <p:grpSpPr>
        <a:xfrm>
          <a:off x="0" y="0"/>
          <a:ext cx="0" cy="0"/>
          <a:chOff x="0" y="0"/>
          <a:chExt cx="0" cy="0"/>
        </a:xfrm>
      </p:grpSpPr>
      <p:sp>
        <p:nvSpPr>
          <p:cNvPr id="176" name="Google Shape;176;p15"/>
          <p:cNvSpPr txBox="1"/>
          <p:nvPr>
            <p:ph type="title"/>
          </p:nvPr>
        </p:nvSpPr>
        <p:spPr>
          <a:xfrm>
            <a:off x="760939" y="356552"/>
            <a:ext cx="10656887" cy="1001762"/>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7" name="Google Shape;177;p15"/>
          <p:cNvSpPr txBox="1"/>
          <p:nvPr>
            <p:ph idx="1" type="body"/>
          </p:nvPr>
        </p:nvSpPr>
        <p:spPr>
          <a:xfrm>
            <a:off x="765174" y="1638696"/>
            <a:ext cx="10655999" cy="4824000"/>
          </a:xfrm>
          <a:prstGeom prst="rect">
            <a:avLst/>
          </a:prstGeom>
          <a:noFill/>
          <a:ln>
            <a:noFill/>
          </a:ln>
        </p:spPr>
        <p:txBody>
          <a:bodyPr anchorCtr="0" anchor="t" bIns="0" lIns="0" spcFirstLastPara="1" rIns="0" wrap="square" tIns="0">
            <a:noAutofit/>
          </a:bodyPr>
          <a:lstStyle>
            <a:lvl1pPr indent="-355600" lvl="0" marL="457200" marR="0" rtl="0" algn="l">
              <a:lnSpc>
                <a:spcPct val="100000"/>
              </a:lnSpc>
              <a:spcBef>
                <a:spcPts val="11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100000"/>
              </a:lnSpc>
              <a:spcBef>
                <a:spcPts val="11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55600" lvl="2" marL="1371600" marR="0" rtl="0" algn="l">
              <a:lnSpc>
                <a:spcPct val="100000"/>
              </a:lnSpc>
              <a:spcBef>
                <a:spcPts val="11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55600" lvl="3" marL="1828800" marR="0" rtl="0" algn="l">
              <a:lnSpc>
                <a:spcPct val="100000"/>
              </a:lnSpc>
              <a:spcBef>
                <a:spcPts val="11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lnSpc>
                <a:spcPct val="100000"/>
              </a:lnSpc>
              <a:spcBef>
                <a:spcPts val="11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11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lnSpc>
                <a:spcPct val="100000"/>
              </a:lnSpc>
              <a:spcBef>
                <a:spcPts val="11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lnSpc>
                <a:spcPct val="100000"/>
              </a:lnSpc>
              <a:spcBef>
                <a:spcPts val="11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lnSpc>
                <a:spcPct val="100000"/>
              </a:lnSpc>
              <a:spcBef>
                <a:spcPts val="11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78" name="Google Shape;178;p15"/>
          <p:cNvSpPr txBox="1"/>
          <p:nvPr>
            <p:ph idx="10" type="dt"/>
          </p:nvPr>
        </p:nvSpPr>
        <p:spPr>
          <a:xfrm>
            <a:off x="760939" y="6462696"/>
            <a:ext cx="2820461" cy="351415"/>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79" name="Google Shape;179;p15"/>
          <p:cNvSpPr txBox="1"/>
          <p:nvPr>
            <p:ph idx="11" type="ftr"/>
          </p:nvPr>
        </p:nvSpPr>
        <p:spPr>
          <a:xfrm>
            <a:off x="4038600" y="6462696"/>
            <a:ext cx="4114800" cy="351415"/>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80" name="Google Shape;180;p15"/>
          <p:cNvSpPr txBox="1"/>
          <p:nvPr>
            <p:ph idx="12" type="sldNum"/>
          </p:nvPr>
        </p:nvSpPr>
        <p:spPr>
          <a:xfrm>
            <a:off x="8610600" y="6462696"/>
            <a:ext cx="2806700" cy="351415"/>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sz="1200" u="none">
                <a:solidFill>
                  <a:schemeClr val="lt1"/>
                </a:solidFill>
                <a:latin typeface="Arial"/>
                <a:ea typeface="Arial"/>
                <a:cs typeface="Arial"/>
                <a:sym typeface="Arial"/>
              </a:defRPr>
            </a:lvl1pPr>
            <a:lvl2pPr indent="0" lvl="1" marL="0" marR="0" rtl="0" algn="r">
              <a:spcBef>
                <a:spcPts val="0"/>
              </a:spcBef>
              <a:buNone/>
              <a:defRPr b="0" sz="1200" u="none">
                <a:solidFill>
                  <a:schemeClr val="lt1"/>
                </a:solidFill>
                <a:latin typeface="Arial"/>
                <a:ea typeface="Arial"/>
                <a:cs typeface="Arial"/>
                <a:sym typeface="Arial"/>
              </a:defRPr>
            </a:lvl2pPr>
            <a:lvl3pPr indent="0" lvl="2" marL="0" marR="0" rtl="0" algn="r">
              <a:spcBef>
                <a:spcPts val="0"/>
              </a:spcBef>
              <a:buNone/>
              <a:defRPr b="0" sz="1200" u="none">
                <a:solidFill>
                  <a:schemeClr val="lt1"/>
                </a:solidFill>
                <a:latin typeface="Arial"/>
                <a:ea typeface="Arial"/>
                <a:cs typeface="Arial"/>
                <a:sym typeface="Arial"/>
              </a:defRPr>
            </a:lvl3pPr>
            <a:lvl4pPr indent="0" lvl="3" marL="0" marR="0" rtl="0" algn="r">
              <a:spcBef>
                <a:spcPts val="0"/>
              </a:spcBef>
              <a:buNone/>
              <a:defRPr b="0" sz="1200" u="none">
                <a:solidFill>
                  <a:schemeClr val="lt1"/>
                </a:solidFill>
                <a:latin typeface="Arial"/>
                <a:ea typeface="Arial"/>
                <a:cs typeface="Arial"/>
                <a:sym typeface="Arial"/>
              </a:defRPr>
            </a:lvl4pPr>
            <a:lvl5pPr indent="0" lvl="4" marL="0" marR="0" rtl="0" algn="r">
              <a:spcBef>
                <a:spcPts val="0"/>
              </a:spcBef>
              <a:buNone/>
              <a:defRPr b="0" sz="1200" u="none">
                <a:solidFill>
                  <a:schemeClr val="lt1"/>
                </a:solidFill>
                <a:latin typeface="Arial"/>
                <a:ea typeface="Arial"/>
                <a:cs typeface="Arial"/>
                <a:sym typeface="Arial"/>
              </a:defRPr>
            </a:lvl5pPr>
            <a:lvl6pPr indent="0" lvl="5" marL="0" marR="0" rtl="0" algn="r">
              <a:spcBef>
                <a:spcPts val="0"/>
              </a:spcBef>
              <a:buNone/>
              <a:defRPr b="0" sz="1200" u="none">
                <a:solidFill>
                  <a:schemeClr val="lt1"/>
                </a:solidFill>
                <a:latin typeface="Arial"/>
                <a:ea typeface="Arial"/>
                <a:cs typeface="Arial"/>
                <a:sym typeface="Arial"/>
              </a:defRPr>
            </a:lvl6pPr>
            <a:lvl7pPr indent="0" lvl="6" marL="0" marR="0" rtl="0" algn="r">
              <a:spcBef>
                <a:spcPts val="0"/>
              </a:spcBef>
              <a:buNone/>
              <a:defRPr b="0" sz="1200" u="none">
                <a:solidFill>
                  <a:schemeClr val="lt1"/>
                </a:solidFill>
                <a:latin typeface="Arial"/>
                <a:ea typeface="Arial"/>
                <a:cs typeface="Arial"/>
                <a:sym typeface="Arial"/>
              </a:defRPr>
            </a:lvl7pPr>
            <a:lvl8pPr indent="0" lvl="7" marL="0" marR="0" rtl="0" algn="r">
              <a:spcBef>
                <a:spcPts val="0"/>
              </a:spcBef>
              <a:buNone/>
              <a:defRPr b="0" sz="1200" u="none">
                <a:solidFill>
                  <a:schemeClr val="lt1"/>
                </a:solidFill>
                <a:latin typeface="Arial"/>
                <a:ea typeface="Arial"/>
                <a:cs typeface="Arial"/>
                <a:sym typeface="Arial"/>
              </a:defRPr>
            </a:lvl8pPr>
            <a:lvl9pPr indent="0" lvl="8" marL="0" marR="0" rtl="0" algn="r">
              <a:spcBef>
                <a:spcPts val="0"/>
              </a:spcBef>
              <a:buNone/>
              <a:defRPr b="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
        <p:nvSpPr>
          <p:cNvPr id="181" name="Google Shape;181;p15"/>
          <p:cNvSpPr/>
          <p:nvPr/>
        </p:nvSpPr>
        <p:spPr>
          <a:xfrm>
            <a:off x="0" y="6800400"/>
            <a:ext cx="12192000" cy="57600"/>
          </a:xfrm>
          <a:prstGeom prst="rect">
            <a:avLst/>
          </a:prstGeom>
          <a:solidFill>
            <a:srgbClr val="822433"/>
          </a:solidFill>
          <a:ln>
            <a:noFill/>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82" name="Google Shape;182;p15"/>
          <p:cNvPicPr preferRelativeResize="0"/>
          <p:nvPr/>
        </p:nvPicPr>
        <p:blipFill rotWithShape="1">
          <a:blip r:embed="rId1">
            <a:alphaModFix/>
          </a:blip>
          <a:srcRect b="0" l="0" r="0" t="0"/>
          <a:stretch/>
        </p:blipFill>
        <p:spPr>
          <a:xfrm>
            <a:off x="150029" y="150990"/>
            <a:ext cx="615927" cy="61592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192">
          <p15:clr>
            <a:srgbClr val="F26B43"/>
          </p15:clr>
        </p15:guide>
        <p15:guide id="2" orient="horz" pos="224">
          <p15:clr>
            <a:srgbClr val="F26B43"/>
          </p15:clr>
        </p15:guide>
        <p15:guide id="3" orient="horz" pos="855">
          <p15:clr>
            <a:srgbClr val="F26B43"/>
          </p15:clr>
        </p15:guide>
        <p15:guide id="4" pos="482">
          <p15:clr>
            <a:srgbClr val="F26B43"/>
          </p15:clr>
        </p15:guide>
        <p15:guide id="5" pos="3725">
          <p15:clr>
            <a:srgbClr val="F26B43"/>
          </p15:clr>
        </p15:guide>
        <p15:guide id="6" orient="horz" pos="1032">
          <p15:clr>
            <a:srgbClr val="F26B43"/>
          </p15:clr>
        </p15:guide>
        <p15:guide id="7" orient="horz" pos="3965">
          <p15:clr>
            <a:srgbClr val="F26B43"/>
          </p15:clr>
        </p15:guide>
        <p15:guide id="8" pos="394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93" name="Shape 193"/>
        <p:cNvGrpSpPr/>
        <p:nvPr/>
      </p:nvGrpSpPr>
      <p:grpSpPr>
        <a:xfrm>
          <a:off x="0" y="0"/>
          <a:ext cx="0" cy="0"/>
          <a:chOff x="0" y="0"/>
          <a:chExt cx="0" cy="0"/>
        </a:xfrm>
      </p:grpSpPr>
      <p:sp>
        <p:nvSpPr>
          <p:cNvPr id="194" name="Google Shape;194;p35"/>
          <p:cNvSpPr txBox="1"/>
          <p:nvPr>
            <p:ph type="title"/>
          </p:nvPr>
        </p:nvSpPr>
        <p:spPr>
          <a:xfrm>
            <a:off x="812800" y="787400"/>
            <a:ext cx="10560000" cy="960000"/>
          </a:xfrm>
          <a:prstGeom prst="rect">
            <a:avLst/>
          </a:prstGeom>
          <a:noFill/>
          <a:ln>
            <a:noFill/>
          </a:ln>
        </p:spPr>
        <p:txBody>
          <a:bodyPr anchorCtr="0" anchor="t" bIns="0" lIns="0" spcFirstLastPara="1" rIns="0" wrap="square" tIns="0">
            <a:noAutofit/>
          </a:bodyPr>
          <a:lstStyle>
            <a:lvl1pPr lvl="0" marR="0" rtl="0" algn="l">
              <a:lnSpc>
                <a:spcPct val="107152"/>
              </a:lnSpc>
              <a:spcBef>
                <a:spcPts val="0"/>
              </a:spcBef>
              <a:spcAft>
                <a:spcPts val="0"/>
              </a:spcAft>
              <a:buClr>
                <a:schemeClr val="lt1"/>
              </a:buClr>
              <a:buSzPts val="3733"/>
              <a:buFont typeface="Calibri"/>
              <a:buNone/>
              <a:defRPr b="1" i="0" sz="3733"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5" name="Google Shape;195;p35"/>
          <p:cNvSpPr txBox="1"/>
          <p:nvPr/>
        </p:nvSpPr>
        <p:spPr>
          <a:xfrm>
            <a:off x="11425600" y="6375397"/>
            <a:ext cx="360000" cy="1200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chemeClr val="lt1"/>
              </a:buClr>
              <a:buSzPts val="1067"/>
              <a:buFont typeface="Calibri"/>
              <a:buNone/>
            </a:pPr>
            <a:fld id="{00000000-1234-1234-1234-123412341234}" type="slidenum">
              <a:rPr b="0" i="0" lang="da-DK" sz="1067" u="none" cap="none" strike="noStrike">
                <a:solidFill>
                  <a:schemeClr val="lt1"/>
                </a:solidFill>
                <a:latin typeface="Calibri"/>
                <a:ea typeface="Calibri"/>
                <a:cs typeface="Calibri"/>
                <a:sym typeface="Calibri"/>
              </a:rPr>
              <a:t>‹#›</a:t>
            </a:fld>
            <a:endParaRPr b="0" i="0" sz="1067" u="none" cap="none" strike="noStrike">
              <a:solidFill>
                <a:schemeClr val="lt1"/>
              </a:solidFill>
              <a:latin typeface="Calibri"/>
              <a:ea typeface="Calibri"/>
              <a:cs typeface="Calibri"/>
              <a:sym typeface="Calibri"/>
            </a:endParaRPr>
          </a:p>
        </p:txBody>
      </p:sp>
      <p:sp>
        <p:nvSpPr>
          <p:cNvPr id="196" name="Google Shape;196;p35"/>
          <p:cNvSpPr txBox="1"/>
          <p:nvPr/>
        </p:nvSpPr>
        <p:spPr>
          <a:xfrm>
            <a:off x="9939200" y="6375397"/>
            <a:ext cx="1440000" cy="1200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chemeClr val="lt1"/>
              </a:buClr>
              <a:buSzPts val="1067"/>
              <a:buFont typeface="Calibri"/>
              <a:buNone/>
            </a:pPr>
            <a:r>
              <a:rPr lang="da-DK" sz="1067">
                <a:solidFill>
                  <a:schemeClr val="lt1"/>
                </a:solidFill>
                <a:latin typeface="Calibri"/>
                <a:ea typeface="Calibri"/>
                <a:cs typeface="Calibri"/>
                <a:sym typeface="Calibri"/>
              </a:rPr>
              <a:t>DANSKE REGIONER</a:t>
            </a:r>
            <a:endParaRPr/>
          </a:p>
        </p:txBody>
      </p:sp>
      <p:sp>
        <p:nvSpPr>
          <p:cNvPr id="197" name="Google Shape;197;p35"/>
          <p:cNvSpPr txBox="1"/>
          <p:nvPr/>
        </p:nvSpPr>
        <p:spPr>
          <a:xfrm>
            <a:off x="812800" y="6375397"/>
            <a:ext cx="1440000" cy="12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lt1"/>
              </a:buClr>
              <a:buSzPts val="1067"/>
              <a:buFont typeface="Calibri"/>
              <a:buNone/>
            </a:pPr>
            <a:r>
              <a:rPr b="1" lang="da-DK" sz="1067">
                <a:solidFill>
                  <a:schemeClr val="lt1"/>
                </a:solidFill>
                <a:latin typeface="Calibri"/>
                <a:ea typeface="Calibri"/>
                <a:cs typeface="Calibri"/>
                <a:sym typeface="Calibri"/>
              </a:rPr>
              <a:t>SUNDHED FOR DIG</a:t>
            </a:r>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92">
          <p15:clr>
            <a:srgbClr val="F26B43"/>
          </p15:clr>
        </p15:guide>
        <p15:guide id="2" orient="horz" pos="180">
          <p15:clr>
            <a:srgbClr val="F26B43"/>
          </p15:clr>
        </p15:guide>
        <p15:guide id="3" pos="5568">
          <p15:clr>
            <a:srgbClr val="F26B43"/>
          </p15:clr>
        </p15:guide>
        <p15:guide id="4" pos="384">
          <p15:clr>
            <a:srgbClr val="F26B43"/>
          </p15:clr>
        </p15:guide>
        <p15:guide id="5" pos="5376">
          <p15:clr>
            <a:srgbClr val="F26B43"/>
          </p15:clr>
        </p15:guide>
        <p15:guide id="6" orient="horz" pos="3060">
          <p15:clr>
            <a:srgbClr val="F26B43"/>
          </p15:clr>
        </p15:guide>
        <p15:guide id="7" orient="horz" pos="372">
          <p15:clr>
            <a:srgbClr val="F26B43"/>
          </p15:clr>
        </p15:guide>
        <p15:guide id="8" orient="horz" pos="2868">
          <p15:clr>
            <a:srgbClr val="F26B43"/>
          </p15:clr>
        </p15:guide>
        <p15:guide id="9" orient="horz" pos="2676">
          <p15:clr>
            <a:srgbClr val="F26B43"/>
          </p15:clr>
        </p15:guide>
        <p15:guide id="10" orient="horz" pos="1620">
          <p15:clr>
            <a:srgbClr val="F26B43"/>
          </p15:clr>
        </p15:guide>
        <p15:guide id="11" pos="1632">
          <p15:clr>
            <a:srgbClr val="F26B43"/>
          </p15:clr>
        </p15:guide>
        <p15:guide id="12" pos="2880">
          <p15:clr>
            <a:srgbClr val="F26B43"/>
          </p15:clr>
        </p15:guide>
        <p15:guide id="13" pos="3072">
          <p15:clr>
            <a:srgbClr val="F26B43"/>
          </p15:clr>
        </p15:guide>
        <p15:guide id="14" pos="3264">
          <p15:clr>
            <a:srgbClr val="F26B43"/>
          </p15:clr>
        </p15:guide>
        <p15:guide id="15" pos="2688">
          <p15:clr>
            <a:srgbClr val="F26B43"/>
          </p15:clr>
        </p15:guide>
        <p15:guide id="16" pos="2496">
          <p15:clr>
            <a:srgbClr val="F26B43"/>
          </p15:clr>
        </p15:guide>
        <p15:guide id="17" pos="412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 Id="rId4" Type="http://schemas.openxmlformats.org/officeDocument/2006/relationships/image" Target="../media/image44.png"/><Relationship Id="rId5" Type="http://schemas.openxmlformats.org/officeDocument/2006/relationships/image" Target="../media/image23.png"/><Relationship Id="rId6" Type="http://schemas.openxmlformats.org/officeDocument/2006/relationships/image" Target="../media/image26.png"/><Relationship Id="rId7"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4.png"/><Relationship Id="rId4" Type="http://schemas.openxmlformats.org/officeDocument/2006/relationships/image" Target="../media/image53.png"/><Relationship Id="rId5" Type="http://schemas.openxmlformats.org/officeDocument/2006/relationships/image" Target="../media/image5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image" Target="../media/image29.jpg"/><Relationship Id="rId10" Type="http://schemas.openxmlformats.org/officeDocument/2006/relationships/image" Target="../media/image22.jpg"/><Relationship Id="rId13" Type="http://schemas.openxmlformats.org/officeDocument/2006/relationships/image" Target="../media/image42.png"/><Relationship Id="rId12" Type="http://schemas.openxmlformats.org/officeDocument/2006/relationships/image" Target="../media/image30.png"/><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25.png"/><Relationship Id="rId4" Type="http://schemas.openxmlformats.org/officeDocument/2006/relationships/image" Target="../media/image18.png"/><Relationship Id="rId9" Type="http://schemas.openxmlformats.org/officeDocument/2006/relationships/image" Target="../media/image19.jpg"/><Relationship Id="rId14" Type="http://schemas.openxmlformats.org/officeDocument/2006/relationships/image" Target="../media/image28.png"/><Relationship Id="rId5" Type="http://schemas.openxmlformats.org/officeDocument/2006/relationships/image" Target="../media/image14.jpg"/><Relationship Id="rId6" Type="http://schemas.openxmlformats.org/officeDocument/2006/relationships/image" Target="../media/image20.jpg"/><Relationship Id="rId7" Type="http://schemas.openxmlformats.org/officeDocument/2006/relationships/image" Target="../media/image15.jpg"/><Relationship Id="rId8" Type="http://schemas.openxmlformats.org/officeDocument/2006/relationships/image" Target="../media/image3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2.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3.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1.jpg"/><Relationship Id="rId4" Type="http://schemas.openxmlformats.org/officeDocument/2006/relationships/image" Target="../media/image31.jpg"/><Relationship Id="rId5" Type="http://schemas.openxmlformats.org/officeDocument/2006/relationships/image" Target="../media/image34.png"/><Relationship Id="rId6" Type="http://schemas.openxmlformats.org/officeDocument/2006/relationships/image" Target="../media/image39.jpg"/><Relationship Id="rId7" Type="http://schemas.openxmlformats.org/officeDocument/2006/relationships/image" Target="../media/image37.jpg"/><Relationship Id="rId8" Type="http://schemas.openxmlformats.org/officeDocument/2006/relationships/image" Target="../media/image4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9.png"/><Relationship Id="rId4" Type="http://schemas.openxmlformats.org/officeDocument/2006/relationships/image" Target="../media/image40.png"/><Relationship Id="rId9" Type="http://schemas.openxmlformats.org/officeDocument/2006/relationships/image" Target="../media/image49.png"/><Relationship Id="rId5" Type="http://schemas.openxmlformats.org/officeDocument/2006/relationships/image" Target="../media/image43.png"/><Relationship Id="rId6" Type="http://schemas.openxmlformats.org/officeDocument/2006/relationships/image" Target="../media/image51.png"/><Relationship Id="rId7" Type="http://schemas.openxmlformats.org/officeDocument/2006/relationships/image" Target="../media/image46.jpg"/><Relationship Id="rId8" Type="http://schemas.openxmlformats.org/officeDocument/2006/relationships/image" Target="../media/image4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0.png"/><Relationship Id="rId4" Type="http://schemas.openxmlformats.org/officeDocument/2006/relationships/image" Target="../media/image52.jpg"/><Relationship Id="rId5"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
          <p:cNvSpPr/>
          <p:nvPr/>
        </p:nvSpPr>
        <p:spPr>
          <a:xfrm>
            <a:off x="183104" y="1200150"/>
            <a:ext cx="11812555" cy="5382098"/>
          </a:xfrm>
          <a:prstGeom prst="rect">
            <a:avLst/>
          </a:prstGeom>
          <a:solidFill>
            <a:srgbClr val="EEF2F3"/>
          </a:solidFill>
          <a:ln cap="flat" cmpd="sng" w="12700">
            <a:solidFill>
              <a:srgbClr val="EEF2F3"/>
            </a:solidFill>
            <a:prstDash val="solid"/>
            <a:miter lim="800000"/>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04" name="Google Shape;304;p1"/>
          <p:cNvSpPr txBox="1"/>
          <p:nvPr>
            <p:ph type="title"/>
          </p:nvPr>
        </p:nvSpPr>
        <p:spPr>
          <a:xfrm>
            <a:off x="760939" y="356552"/>
            <a:ext cx="10656887" cy="72096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da-DK" sz="2700">
                <a:latin typeface="Arial"/>
                <a:ea typeface="Arial"/>
                <a:cs typeface="Arial"/>
                <a:sym typeface="Arial"/>
              </a:rPr>
              <a:t>DET NÆRE ESUNDHEDSVÆSEN</a:t>
            </a:r>
            <a:br>
              <a:rPr lang="da-DK">
                <a:latin typeface="Arial"/>
                <a:ea typeface="Arial"/>
                <a:cs typeface="Arial"/>
                <a:sym typeface="Arial"/>
              </a:rPr>
            </a:br>
            <a:r>
              <a:rPr lang="da-DK" sz="1600">
                <a:latin typeface="Arial"/>
                <a:ea typeface="Arial"/>
                <a:cs typeface="Arial"/>
                <a:sym typeface="Arial"/>
              </a:rPr>
              <a:t>- </a:t>
            </a:r>
            <a:r>
              <a:rPr i="1" lang="da-DK" sz="1600">
                <a:latin typeface="Arial"/>
                <a:ea typeface="Arial"/>
                <a:cs typeface="Arial"/>
                <a:sym typeface="Arial"/>
              </a:rPr>
              <a:t>ET KONCEPT TIL UDVIKLING AF FREMTIDENS DIGITALE SUNDHEDSVÆSEN I NORDJYLLAND</a:t>
            </a:r>
            <a:endParaRPr>
              <a:solidFill>
                <a:srgbClr val="002337"/>
              </a:solidFill>
              <a:latin typeface="Arial"/>
              <a:ea typeface="Arial"/>
              <a:cs typeface="Arial"/>
              <a:sym typeface="Arial"/>
            </a:endParaRPr>
          </a:p>
        </p:txBody>
      </p:sp>
      <p:sp>
        <p:nvSpPr>
          <p:cNvPr id="305" name="Google Shape;305;p1"/>
          <p:cNvSpPr txBox="1"/>
          <p:nvPr>
            <p:ph idx="1" type="body"/>
          </p:nvPr>
        </p:nvSpPr>
        <p:spPr>
          <a:xfrm>
            <a:off x="765174" y="1638696"/>
            <a:ext cx="10655999" cy="4824000"/>
          </a:xfrm>
          <a:prstGeom prst="rect">
            <a:avLst/>
          </a:prstGeom>
          <a:noFill/>
          <a:ln>
            <a:noFill/>
          </a:ln>
        </p:spPr>
        <p:txBody>
          <a:bodyPr anchorCtr="0" anchor="t" bIns="0" lIns="0" spcFirstLastPara="1" rIns="0" wrap="square" tIns="0">
            <a:noAutofit/>
          </a:bodyPr>
          <a:lstStyle/>
          <a:p>
            <a:pPr indent="-60199" lvl="0" marL="187200" rtl="0" algn="l">
              <a:lnSpc>
                <a:spcPct val="100000"/>
              </a:lnSpc>
              <a:spcBef>
                <a:spcPts val="0"/>
              </a:spcBef>
              <a:spcAft>
                <a:spcPts val="0"/>
              </a:spcAft>
              <a:buClr>
                <a:schemeClr val="dk1"/>
              </a:buClr>
              <a:buSzPts val="2000"/>
              <a:buNone/>
            </a:pPr>
            <a:r>
              <a:t/>
            </a:r>
            <a:endParaRPr/>
          </a:p>
        </p:txBody>
      </p:sp>
      <p:pic>
        <p:nvPicPr>
          <p:cNvPr id="306" name="Google Shape;306;p1"/>
          <p:cNvPicPr preferRelativeResize="0"/>
          <p:nvPr/>
        </p:nvPicPr>
        <p:blipFill rotWithShape="1">
          <a:blip r:embed="rId3">
            <a:alphaModFix/>
          </a:blip>
          <a:srcRect b="-5213" l="0" r="0" t="11672"/>
          <a:stretch/>
        </p:blipFill>
        <p:spPr>
          <a:xfrm>
            <a:off x="4242764" y="4234620"/>
            <a:ext cx="3145093" cy="2331220"/>
          </a:xfrm>
          <a:prstGeom prst="rect">
            <a:avLst/>
          </a:prstGeom>
          <a:noFill/>
          <a:ln>
            <a:noFill/>
          </a:ln>
        </p:spPr>
      </p:pic>
      <p:pic>
        <p:nvPicPr>
          <p:cNvPr id="307" name="Google Shape;307;p1"/>
          <p:cNvPicPr preferRelativeResize="0"/>
          <p:nvPr/>
        </p:nvPicPr>
        <p:blipFill rotWithShape="1">
          <a:blip r:embed="rId4">
            <a:alphaModFix/>
          </a:blip>
          <a:srcRect b="0" l="0" r="0" t="0"/>
          <a:stretch/>
        </p:blipFill>
        <p:spPr>
          <a:xfrm>
            <a:off x="7526876" y="1634383"/>
            <a:ext cx="3016306" cy="2284673"/>
          </a:xfrm>
          <a:prstGeom prst="rect">
            <a:avLst/>
          </a:prstGeom>
          <a:noFill/>
          <a:ln>
            <a:noFill/>
          </a:ln>
        </p:spPr>
      </p:pic>
      <p:pic>
        <p:nvPicPr>
          <p:cNvPr id="308" name="Google Shape;308;p1"/>
          <p:cNvPicPr preferRelativeResize="0"/>
          <p:nvPr/>
        </p:nvPicPr>
        <p:blipFill rotWithShape="1">
          <a:blip r:embed="rId5">
            <a:alphaModFix/>
          </a:blip>
          <a:srcRect b="0" l="0" r="0" t="0"/>
          <a:stretch/>
        </p:blipFill>
        <p:spPr>
          <a:xfrm>
            <a:off x="7535726" y="3972864"/>
            <a:ext cx="3005571" cy="2393240"/>
          </a:xfrm>
          <a:prstGeom prst="rect">
            <a:avLst/>
          </a:prstGeom>
          <a:noFill/>
          <a:ln>
            <a:noFill/>
          </a:ln>
        </p:spPr>
      </p:pic>
      <p:pic>
        <p:nvPicPr>
          <p:cNvPr id="309" name="Google Shape;309;p1"/>
          <p:cNvPicPr preferRelativeResize="0"/>
          <p:nvPr/>
        </p:nvPicPr>
        <p:blipFill rotWithShape="1">
          <a:blip r:embed="rId6">
            <a:alphaModFix/>
          </a:blip>
          <a:srcRect b="0" l="0" r="0" t="0"/>
          <a:stretch/>
        </p:blipFill>
        <p:spPr>
          <a:xfrm>
            <a:off x="4242357" y="1642512"/>
            <a:ext cx="3141103" cy="2540063"/>
          </a:xfrm>
          <a:prstGeom prst="rect">
            <a:avLst/>
          </a:prstGeom>
          <a:noFill/>
          <a:ln>
            <a:noFill/>
          </a:ln>
        </p:spPr>
      </p:pic>
      <p:pic>
        <p:nvPicPr>
          <p:cNvPr descr="Et billede, der indeholder tekst, person&#10;&#10;Beskrivelsen er genereret automatisk" id="310" name="Google Shape;310;p1"/>
          <p:cNvPicPr preferRelativeResize="0"/>
          <p:nvPr/>
        </p:nvPicPr>
        <p:blipFill rotWithShape="1">
          <a:blip r:embed="rId7">
            <a:alphaModFix/>
          </a:blip>
          <a:srcRect b="0" l="0" r="0" t="0"/>
          <a:stretch/>
        </p:blipFill>
        <p:spPr>
          <a:xfrm>
            <a:off x="765061" y="1634382"/>
            <a:ext cx="3430878" cy="48252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10"/>
          <p:cNvSpPr/>
          <p:nvPr/>
        </p:nvSpPr>
        <p:spPr>
          <a:xfrm>
            <a:off x="292962" y="1331650"/>
            <a:ext cx="5726097" cy="5250598"/>
          </a:xfrm>
          <a:prstGeom prst="rect">
            <a:avLst/>
          </a:prstGeom>
          <a:solidFill>
            <a:srgbClr val="EEF2F3"/>
          </a:solidFill>
          <a:ln cap="flat" cmpd="sng" w="12700">
            <a:solidFill>
              <a:srgbClr val="EEF2F3"/>
            </a:solidFill>
            <a:prstDash val="solid"/>
            <a:miter lim="800000"/>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52" name="Google Shape;452;p10"/>
          <p:cNvSpPr txBox="1"/>
          <p:nvPr>
            <p:ph type="title"/>
          </p:nvPr>
        </p:nvSpPr>
        <p:spPr>
          <a:xfrm>
            <a:off x="760939" y="356552"/>
            <a:ext cx="10656887" cy="724032"/>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rgbClr val="002337"/>
              </a:buClr>
              <a:buSzPts val="2000"/>
              <a:buFont typeface="Arial"/>
              <a:buNone/>
            </a:pPr>
            <a:r>
              <a:rPr lang="da-DK">
                <a:solidFill>
                  <a:srgbClr val="002337"/>
                </a:solidFill>
              </a:rPr>
              <a:t>FÆLLES UDVIKLING AF SUNDHEDSTILBUD I DET NÆRE EHOSPITAL</a:t>
            </a:r>
            <a:endParaRPr>
              <a:solidFill>
                <a:srgbClr val="002337"/>
              </a:solidFill>
            </a:endParaRPr>
          </a:p>
        </p:txBody>
      </p:sp>
      <p:sp>
        <p:nvSpPr>
          <p:cNvPr id="453" name="Google Shape;453;p10"/>
          <p:cNvSpPr txBox="1"/>
          <p:nvPr>
            <p:ph idx="1" type="body"/>
          </p:nvPr>
        </p:nvSpPr>
        <p:spPr>
          <a:xfrm>
            <a:off x="765175" y="1638696"/>
            <a:ext cx="5148264" cy="4823986"/>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1"/>
              </a:buClr>
              <a:buSzPts val="1800"/>
              <a:buNone/>
            </a:pPr>
            <a:r>
              <a:rPr b="1" lang="da-DK" sz="1800">
                <a:latin typeface="Arial"/>
                <a:ea typeface="Arial"/>
                <a:cs typeface="Arial"/>
                <a:sym typeface="Arial"/>
              </a:rPr>
              <a:t>Med patienten i centrum udvikler vi sammen fremtidens digitale sundhedstilbud</a:t>
            </a:r>
            <a:endParaRPr/>
          </a:p>
          <a:p>
            <a:pPr indent="0" lvl="0" marL="0" rtl="0" algn="ctr">
              <a:lnSpc>
                <a:spcPct val="100000"/>
              </a:lnSpc>
              <a:spcBef>
                <a:spcPts val="1100"/>
              </a:spcBef>
              <a:spcAft>
                <a:spcPts val="0"/>
              </a:spcAft>
              <a:buClr>
                <a:schemeClr val="dk1"/>
              </a:buClr>
              <a:buSzPts val="1800"/>
              <a:buNone/>
            </a:pPr>
            <a:r>
              <a:t/>
            </a:r>
            <a:endParaRPr b="1" sz="1800">
              <a:latin typeface="Arial"/>
              <a:ea typeface="Arial"/>
              <a:cs typeface="Arial"/>
              <a:sym typeface="Arial"/>
            </a:endParaRPr>
          </a:p>
          <a:p>
            <a:pPr indent="-186690" lvl="0" marL="186690" rtl="0" algn="l">
              <a:lnSpc>
                <a:spcPct val="100000"/>
              </a:lnSpc>
              <a:spcBef>
                <a:spcPts val="1100"/>
              </a:spcBef>
              <a:spcAft>
                <a:spcPts val="0"/>
              </a:spcAft>
              <a:buClr>
                <a:schemeClr val="dk1"/>
              </a:buClr>
              <a:buSzPts val="1600"/>
              <a:buChar char="•"/>
            </a:pPr>
            <a:r>
              <a:rPr lang="da-DK" sz="1600">
                <a:latin typeface="Arial"/>
                <a:ea typeface="Arial"/>
                <a:cs typeface="Arial"/>
                <a:sym typeface="Arial"/>
              </a:rPr>
              <a:t>Det Nære eHospital kan favne alle sygdomsområder</a:t>
            </a:r>
            <a:endParaRPr/>
          </a:p>
          <a:p>
            <a:pPr indent="-186690" lvl="0" marL="186690" rtl="0" algn="l">
              <a:lnSpc>
                <a:spcPct val="100000"/>
              </a:lnSpc>
              <a:spcBef>
                <a:spcPts val="1100"/>
              </a:spcBef>
              <a:spcAft>
                <a:spcPts val="0"/>
              </a:spcAft>
              <a:buClr>
                <a:schemeClr val="dk1"/>
              </a:buClr>
              <a:buSzPts val="1600"/>
              <a:buChar char="•"/>
            </a:pPr>
            <a:r>
              <a:rPr lang="da-DK" sz="1600">
                <a:latin typeface="Arial"/>
                <a:ea typeface="Arial"/>
                <a:cs typeface="Arial"/>
                <a:sym typeface="Arial"/>
              </a:rPr>
              <a:t>”Fremtidsværkstedet” er en metode til i fællesskab at udforske potentialer og muligheder</a:t>
            </a:r>
            <a:endParaRPr/>
          </a:p>
          <a:p>
            <a:pPr indent="-186690" lvl="0" marL="186690" rtl="0" algn="l">
              <a:lnSpc>
                <a:spcPct val="100000"/>
              </a:lnSpc>
              <a:spcBef>
                <a:spcPts val="1100"/>
              </a:spcBef>
              <a:spcAft>
                <a:spcPts val="0"/>
              </a:spcAft>
              <a:buClr>
                <a:schemeClr val="dk1"/>
              </a:buClr>
              <a:buSzPts val="1600"/>
              <a:buChar char="•"/>
            </a:pPr>
            <a:r>
              <a:rPr lang="da-DK" sz="1600">
                <a:latin typeface="Arial"/>
                <a:ea typeface="Arial"/>
                <a:cs typeface="Arial"/>
                <a:sym typeface="Arial"/>
              </a:rPr>
              <a:t>Værkstederne kan centreres omkring sundhedsklyngerne</a:t>
            </a:r>
            <a:endParaRPr/>
          </a:p>
          <a:p>
            <a:pPr indent="-186690" lvl="0" marL="186690" rtl="0" algn="l">
              <a:lnSpc>
                <a:spcPct val="100000"/>
              </a:lnSpc>
              <a:spcBef>
                <a:spcPts val="1100"/>
              </a:spcBef>
              <a:spcAft>
                <a:spcPts val="0"/>
              </a:spcAft>
              <a:buClr>
                <a:schemeClr val="dk1"/>
              </a:buClr>
              <a:buSzPts val="1600"/>
              <a:buChar char="•"/>
            </a:pPr>
            <a:r>
              <a:rPr lang="da-DK" sz="1600">
                <a:latin typeface="Arial"/>
                <a:ea typeface="Arial"/>
                <a:cs typeface="Arial"/>
                <a:sym typeface="Arial"/>
              </a:rPr>
              <a:t>Analyse- og udviklingsarbejdet vil indgå som en del af ansøgningen til puljen</a:t>
            </a:r>
            <a:endParaRPr/>
          </a:p>
        </p:txBody>
      </p:sp>
      <p:sp>
        <p:nvSpPr>
          <p:cNvPr id="454" name="Google Shape;454;p10"/>
          <p:cNvSpPr/>
          <p:nvPr/>
        </p:nvSpPr>
        <p:spPr>
          <a:xfrm>
            <a:off x="6844049" y="4606834"/>
            <a:ext cx="4233346" cy="1894614"/>
          </a:xfrm>
          <a:prstGeom prst="roundRect">
            <a:avLst>
              <a:gd fmla="val 16667" name="adj"/>
            </a:avLst>
          </a:prstGeom>
          <a:solidFill>
            <a:srgbClr val="CDD9DC"/>
          </a:solidFill>
          <a:ln>
            <a:noFill/>
          </a:ln>
        </p:spPr>
        <p:txBody>
          <a:bodyPr anchorCtr="0" anchor="ctr" bIns="72000" lIns="72000" spcFirstLastPara="1" rIns="72000" wrap="square" tIns="72000">
            <a:noAutofit/>
          </a:bodyPr>
          <a:lstStyle/>
          <a:p>
            <a:pPr indent="0" lvl="0" marL="0" marR="0" rtl="0" algn="l">
              <a:spcBef>
                <a:spcPts val="0"/>
              </a:spcBef>
              <a:spcAft>
                <a:spcPts val="0"/>
              </a:spcAft>
              <a:buNone/>
            </a:pPr>
            <a:r>
              <a:rPr b="1" lang="da-DK" sz="1200">
                <a:solidFill>
                  <a:schemeClr val="dk1"/>
                </a:solidFill>
                <a:latin typeface="Arial"/>
                <a:ea typeface="Arial"/>
                <a:cs typeface="Arial"/>
                <a:sym typeface="Arial"/>
              </a:rPr>
              <a:t>Involvering af bl.a.:</a:t>
            </a:r>
            <a:endParaRPr/>
          </a:p>
          <a:p>
            <a:pPr indent="-285750" lvl="0" marL="285750" marR="0" rtl="0" algn="l">
              <a:spcBef>
                <a:spcPts val="0"/>
              </a:spcBef>
              <a:spcAft>
                <a:spcPts val="0"/>
              </a:spcAft>
              <a:buClr>
                <a:schemeClr val="dk1"/>
              </a:buClr>
              <a:buSzPts val="1200"/>
              <a:buFont typeface="Arial"/>
              <a:buChar char="•"/>
            </a:pPr>
            <a:r>
              <a:rPr lang="da-DK" sz="1200">
                <a:solidFill>
                  <a:schemeClr val="dk1"/>
                </a:solidFill>
                <a:latin typeface="Arial"/>
                <a:ea typeface="Arial"/>
                <a:cs typeface="Arial"/>
                <a:sym typeface="Arial"/>
              </a:rPr>
              <a:t>Patienten / Borgeren</a:t>
            </a:r>
            <a:endParaRPr/>
          </a:p>
          <a:p>
            <a:pPr indent="-285750" lvl="0" marL="285750" marR="0" rtl="0" algn="l">
              <a:spcBef>
                <a:spcPts val="0"/>
              </a:spcBef>
              <a:spcAft>
                <a:spcPts val="0"/>
              </a:spcAft>
              <a:buClr>
                <a:schemeClr val="dk1"/>
              </a:buClr>
              <a:buSzPts val="1200"/>
              <a:buFont typeface="Arial"/>
              <a:buChar char="•"/>
            </a:pPr>
            <a:r>
              <a:rPr lang="da-DK" sz="1200">
                <a:solidFill>
                  <a:schemeClr val="dk1"/>
                </a:solidFill>
                <a:latin typeface="Arial"/>
                <a:ea typeface="Arial"/>
                <a:cs typeface="Arial"/>
                <a:sym typeface="Arial"/>
              </a:rPr>
              <a:t>Pårørende</a:t>
            </a:r>
            <a:endParaRPr/>
          </a:p>
          <a:p>
            <a:pPr indent="-285750" lvl="0" marL="285750" marR="0" rtl="0" algn="l">
              <a:spcBef>
                <a:spcPts val="0"/>
              </a:spcBef>
              <a:spcAft>
                <a:spcPts val="0"/>
              </a:spcAft>
              <a:buClr>
                <a:schemeClr val="dk1"/>
              </a:buClr>
              <a:buSzPts val="1200"/>
              <a:buFont typeface="Arial"/>
              <a:buChar char="•"/>
            </a:pPr>
            <a:r>
              <a:rPr lang="da-DK" sz="1200">
                <a:solidFill>
                  <a:schemeClr val="dk1"/>
                </a:solidFill>
                <a:latin typeface="Arial"/>
                <a:ea typeface="Arial"/>
                <a:cs typeface="Arial"/>
                <a:sym typeface="Arial"/>
              </a:rPr>
              <a:t>Kliniske specialer – cheflæger og chefsygeplejersker</a:t>
            </a:r>
            <a:endParaRPr/>
          </a:p>
          <a:p>
            <a:pPr indent="-285750" lvl="0" marL="285750" marR="0" rtl="0" algn="l">
              <a:spcBef>
                <a:spcPts val="0"/>
              </a:spcBef>
              <a:spcAft>
                <a:spcPts val="0"/>
              </a:spcAft>
              <a:buClr>
                <a:schemeClr val="dk1"/>
              </a:buClr>
              <a:buSzPts val="1200"/>
              <a:buFont typeface="Arial"/>
              <a:buChar char="•"/>
            </a:pPr>
            <a:r>
              <a:rPr lang="da-DK" sz="1200">
                <a:solidFill>
                  <a:schemeClr val="dk1"/>
                </a:solidFill>
                <a:latin typeface="Arial"/>
                <a:ea typeface="Arial"/>
                <a:cs typeface="Arial"/>
                <a:sym typeface="Arial"/>
              </a:rPr>
              <a:t>Kommuner</a:t>
            </a:r>
            <a:endParaRPr/>
          </a:p>
          <a:p>
            <a:pPr indent="-285750" lvl="0" marL="285750" marR="0" rtl="0" algn="l">
              <a:spcBef>
                <a:spcPts val="0"/>
              </a:spcBef>
              <a:spcAft>
                <a:spcPts val="0"/>
              </a:spcAft>
              <a:buClr>
                <a:schemeClr val="dk1"/>
              </a:buClr>
              <a:buSzPts val="1200"/>
              <a:buFont typeface="Arial"/>
              <a:buChar char="•"/>
            </a:pPr>
            <a:r>
              <a:rPr lang="da-DK" sz="1200">
                <a:solidFill>
                  <a:schemeClr val="dk1"/>
                </a:solidFill>
                <a:latin typeface="Arial"/>
                <a:ea typeface="Arial"/>
                <a:cs typeface="Arial"/>
                <a:sym typeface="Arial"/>
              </a:rPr>
              <a:t>Almen Praksis</a:t>
            </a:r>
            <a:endParaRPr/>
          </a:p>
          <a:p>
            <a:pPr indent="-285750" lvl="0" marL="285750" marR="0" rtl="0" algn="l">
              <a:spcBef>
                <a:spcPts val="0"/>
              </a:spcBef>
              <a:spcAft>
                <a:spcPts val="0"/>
              </a:spcAft>
              <a:buClr>
                <a:schemeClr val="dk1"/>
              </a:buClr>
              <a:buSzPts val="1200"/>
              <a:buFont typeface="Arial"/>
              <a:buChar char="•"/>
            </a:pPr>
            <a:r>
              <a:rPr lang="da-DK" sz="1200">
                <a:solidFill>
                  <a:schemeClr val="dk1"/>
                </a:solidFill>
                <a:latin typeface="Arial"/>
                <a:ea typeface="Arial"/>
                <a:cs typeface="Arial"/>
                <a:sym typeface="Arial"/>
              </a:rPr>
              <a:t>Speciallæge Praksis</a:t>
            </a:r>
            <a:endParaRPr/>
          </a:p>
          <a:p>
            <a:pPr indent="-285750" lvl="0" marL="285750" marR="0" rtl="0" algn="l">
              <a:spcBef>
                <a:spcPts val="0"/>
              </a:spcBef>
              <a:spcAft>
                <a:spcPts val="0"/>
              </a:spcAft>
              <a:buClr>
                <a:schemeClr val="dk1"/>
              </a:buClr>
              <a:buSzPts val="1200"/>
              <a:buFont typeface="Arial"/>
              <a:buChar char="•"/>
            </a:pPr>
            <a:r>
              <a:rPr lang="da-DK" sz="1200">
                <a:solidFill>
                  <a:schemeClr val="dk1"/>
                </a:solidFill>
                <a:latin typeface="Arial"/>
                <a:ea typeface="Arial"/>
                <a:cs typeface="Arial"/>
                <a:sym typeface="Arial"/>
              </a:rPr>
              <a:t>Faglige organisationer</a:t>
            </a:r>
            <a:endParaRPr/>
          </a:p>
          <a:p>
            <a:pPr indent="-285750" lvl="0" marL="285750" marR="0" rtl="0" algn="l">
              <a:spcBef>
                <a:spcPts val="0"/>
              </a:spcBef>
              <a:spcAft>
                <a:spcPts val="0"/>
              </a:spcAft>
              <a:buClr>
                <a:schemeClr val="dk1"/>
              </a:buClr>
              <a:buSzPts val="1200"/>
              <a:buFont typeface="Arial"/>
              <a:buChar char="•"/>
            </a:pPr>
            <a:r>
              <a:rPr lang="da-DK" sz="1200">
                <a:solidFill>
                  <a:schemeClr val="dk1"/>
                </a:solidFill>
                <a:latin typeface="Arial"/>
                <a:ea typeface="Arial"/>
                <a:cs typeface="Arial"/>
                <a:sym typeface="Arial"/>
              </a:rPr>
              <a:t>Faglige selskaber</a:t>
            </a:r>
            <a:endParaRPr/>
          </a:p>
        </p:txBody>
      </p:sp>
      <p:pic>
        <p:nvPicPr>
          <p:cNvPr id="455" name="Google Shape;455;p10"/>
          <p:cNvPicPr preferRelativeResize="0"/>
          <p:nvPr/>
        </p:nvPicPr>
        <p:blipFill rotWithShape="1">
          <a:blip r:embed="rId3">
            <a:alphaModFix/>
          </a:blip>
          <a:srcRect b="0" l="0" r="0" t="0"/>
          <a:stretch/>
        </p:blipFill>
        <p:spPr>
          <a:xfrm>
            <a:off x="7067163" y="1212569"/>
            <a:ext cx="4010232" cy="314636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11"/>
          <p:cNvSpPr txBox="1"/>
          <p:nvPr>
            <p:ph type="title"/>
          </p:nvPr>
        </p:nvSpPr>
        <p:spPr>
          <a:xfrm>
            <a:off x="659296" y="463640"/>
            <a:ext cx="10656887" cy="624356"/>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rgbClr val="002337"/>
              </a:buClr>
              <a:buSzPts val="2000"/>
              <a:buFont typeface="Arial"/>
              <a:buNone/>
            </a:pPr>
            <a:r>
              <a:rPr lang="da-DK">
                <a:solidFill>
                  <a:srgbClr val="002337"/>
                </a:solidFill>
              </a:rPr>
              <a:t>GOVERNANCE FOR DET NÆRE ESUNDHEDSVÆSEN</a:t>
            </a:r>
            <a:endParaRPr>
              <a:solidFill>
                <a:srgbClr val="002337"/>
              </a:solidFill>
            </a:endParaRPr>
          </a:p>
        </p:txBody>
      </p:sp>
      <p:sp>
        <p:nvSpPr>
          <p:cNvPr id="461" name="Google Shape;461;p11"/>
          <p:cNvSpPr txBox="1"/>
          <p:nvPr>
            <p:ph idx="1" type="body"/>
          </p:nvPr>
        </p:nvSpPr>
        <p:spPr>
          <a:xfrm>
            <a:off x="376859" y="1551521"/>
            <a:ext cx="5546104" cy="4823986"/>
          </a:xfrm>
          <a:prstGeom prst="rect">
            <a:avLst/>
          </a:prstGeom>
          <a:noFill/>
          <a:ln>
            <a:noFill/>
          </a:ln>
        </p:spPr>
        <p:txBody>
          <a:bodyPr anchorCtr="0" anchor="t" bIns="0" lIns="0" spcFirstLastPara="1" rIns="0" wrap="square" tIns="0">
            <a:noAutofit/>
          </a:bodyPr>
          <a:lstStyle/>
          <a:p>
            <a:pPr indent="-457200" lvl="0" marL="457200" rtl="0" algn="l">
              <a:lnSpc>
                <a:spcPct val="100000"/>
              </a:lnSpc>
              <a:spcBef>
                <a:spcPts val="0"/>
              </a:spcBef>
              <a:spcAft>
                <a:spcPts val="0"/>
              </a:spcAft>
              <a:buClr>
                <a:schemeClr val="dk1"/>
              </a:buClr>
              <a:buSzPts val="1600"/>
              <a:buAutoNum type="arabicParenR"/>
            </a:pPr>
            <a:r>
              <a:rPr lang="da-DK" sz="1600">
                <a:latin typeface="Arial"/>
                <a:ea typeface="Arial"/>
                <a:cs typeface="Arial"/>
                <a:sym typeface="Arial"/>
              </a:rPr>
              <a:t>En ny og selvstændig konstruktion med egen ledelse</a:t>
            </a:r>
            <a:endParaRPr/>
          </a:p>
          <a:p>
            <a:pPr indent="-457200" lvl="0" marL="457200" rtl="0" algn="l">
              <a:lnSpc>
                <a:spcPct val="100000"/>
              </a:lnSpc>
              <a:spcBef>
                <a:spcPts val="1100"/>
              </a:spcBef>
              <a:spcAft>
                <a:spcPts val="0"/>
              </a:spcAft>
              <a:buClr>
                <a:schemeClr val="dk1"/>
              </a:buClr>
              <a:buSzPts val="1600"/>
              <a:buAutoNum type="arabicParenR"/>
            </a:pPr>
            <a:r>
              <a:rPr lang="da-DK" sz="1600">
                <a:latin typeface="Arial"/>
                <a:ea typeface="Arial"/>
                <a:cs typeface="Arial"/>
                <a:sym typeface="Arial"/>
              </a:rPr>
              <a:t>Digitale patientforløb i de nuværende organisationer</a:t>
            </a:r>
            <a:endParaRPr/>
          </a:p>
          <a:p>
            <a:pPr indent="-355600" lvl="0" marL="457200" rtl="0" algn="l">
              <a:lnSpc>
                <a:spcPct val="100000"/>
              </a:lnSpc>
              <a:spcBef>
                <a:spcPts val="1100"/>
              </a:spcBef>
              <a:spcAft>
                <a:spcPts val="0"/>
              </a:spcAft>
              <a:buClr>
                <a:schemeClr val="dk1"/>
              </a:buClr>
              <a:buSzPts val="1600"/>
              <a:buNone/>
            </a:pPr>
            <a:r>
              <a:t/>
            </a:r>
            <a:endParaRPr sz="1600">
              <a:latin typeface="Arial"/>
              <a:ea typeface="Arial"/>
              <a:cs typeface="Arial"/>
              <a:sym typeface="Arial"/>
            </a:endParaRPr>
          </a:p>
          <a:p>
            <a:pPr indent="0" lvl="0" marL="0" rtl="0" algn="l">
              <a:lnSpc>
                <a:spcPct val="100000"/>
              </a:lnSpc>
              <a:spcBef>
                <a:spcPts val="1100"/>
              </a:spcBef>
              <a:spcAft>
                <a:spcPts val="0"/>
              </a:spcAft>
              <a:buClr>
                <a:schemeClr val="dk1"/>
              </a:buClr>
              <a:buSzPts val="1600"/>
              <a:buNone/>
            </a:pPr>
            <a:r>
              <a:rPr lang="da-DK" sz="1600">
                <a:latin typeface="Arial"/>
                <a:ea typeface="Arial"/>
                <a:cs typeface="Arial"/>
                <a:sym typeface="Arial"/>
              </a:rPr>
              <a:t>Vi har allerede et solidt fundament med gode samarbejdsrelationer i Telecare Nord</a:t>
            </a:r>
            <a:endParaRPr/>
          </a:p>
          <a:p>
            <a:pPr indent="0" lvl="0" marL="0" rtl="0" algn="l">
              <a:lnSpc>
                <a:spcPct val="100000"/>
              </a:lnSpc>
              <a:spcBef>
                <a:spcPts val="1100"/>
              </a:spcBef>
              <a:spcAft>
                <a:spcPts val="0"/>
              </a:spcAft>
              <a:buClr>
                <a:schemeClr val="dk1"/>
              </a:buClr>
              <a:buSzPts val="1600"/>
              <a:buNone/>
            </a:pPr>
            <a:r>
              <a:t/>
            </a:r>
            <a:endParaRPr sz="1600">
              <a:latin typeface="Arial"/>
              <a:ea typeface="Arial"/>
              <a:cs typeface="Arial"/>
              <a:sym typeface="Arial"/>
            </a:endParaRPr>
          </a:p>
        </p:txBody>
      </p:sp>
      <p:pic>
        <p:nvPicPr>
          <p:cNvPr id="462" name="Google Shape;462;p11"/>
          <p:cNvPicPr preferRelativeResize="0"/>
          <p:nvPr/>
        </p:nvPicPr>
        <p:blipFill rotWithShape="1">
          <a:blip r:embed="rId3">
            <a:alphaModFix/>
          </a:blip>
          <a:srcRect b="0" l="0" r="0" t="0"/>
          <a:stretch/>
        </p:blipFill>
        <p:spPr>
          <a:xfrm>
            <a:off x="208080" y="5735578"/>
            <a:ext cx="6262454" cy="903352"/>
          </a:xfrm>
          <a:prstGeom prst="rect">
            <a:avLst/>
          </a:prstGeom>
          <a:noFill/>
          <a:ln>
            <a:noFill/>
          </a:ln>
        </p:spPr>
      </p:pic>
      <p:pic>
        <p:nvPicPr>
          <p:cNvPr id="463" name="Google Shape;463;p11"/>
          <p:cNvPicPr preferRelativeResize="0"/>
          <p:nvPr/>
        </p:nvPicPr>
        <p:blipFill rotWithShape="1">
          <a:blip r:embed="rId4">
            <a:alphaModFix/>
          </a:blip>
          <a:srcRect b="0" l="0" r="0" t="0"/>
          <a:stretch/>
        </p:blipFill>
        <p:spPr>
          <a:xfrm>
            <a:off x="659296" y="4430250"/>
            <a:ext cx="3452343" cy="1305328"/>
          </a:xfrm>
          <a:prstGeom prst="rect">
            <a:avLst/>
          </a:prstGeom>
          <a:noFill/>
          <a:ln>
            <a:noFill/>
          </a:ln>
        </p:spPr>
      </p:pic>
      <p:pic>
        <p:nvPicPr>
          <p:cNvPr id="464" name="Google Shape;464;p11"/>
          <p:cNvPicPr preferRelativeResize="0"/>
          <p:nvPr>
            <p:ph idx="2" type="body"/>
          </p:nvPr>
        </p:nvPicPr>
        <p:blipFill rotWithShape="1">
          <a:blip r:embed="rId5">
            <a:alphaModFix/>
          </a:blip>
          <a:srcRect b="0" l="23618" r="34157" t="0"/>
          <a:stretch/>
        </p:blipFill>
        <p:spPr>
          <a:xfrm>
            <a:off x="8541592" y="775818"/>
            <a:ext cx="2774591" cy="482398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12"/>
          <p:cNvSpPr txBox="1"/>
          <p:nvPr>
            <p:ph type="title"/>
          </p:nvPr>
        </p:nvSpPr>
        <p:spPr>
          <a:xfrm>
            <a:off x="1981200" y="274639"/>
            <a:ext cx="8229600" cy="734713"/>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dk1"/>
              </a:buClr>
              <a:buSzPts val="2500"/>
              <a:buFont typeface="Arial"/>
              <a:buNone/>
            </a:pPr>
            <a:r>
              <a:rPr lang="da-DK" sz="2500"/>
              <a:t>… NEXT UP – MULTIMORBIDITY AND PRESENTATION OF AI RESULTS</a:t>
            </a:r>
            <a:endParaRPr sz="2500"/>
          </a:p>
        </p:txBody>
      </p:sp>
      <p:pic>
        <p:nvPicPr>
          <p:cNvPr id="470" name="Google Shape;470;p12"/>
          <p:cNvPicPr preferRelativeResize="0"/>
          <p:nvPr>
            <p:ph idx="1" type="body"/>
          </p:nvPr>
        </p:nvPicPr>
        <p:blipFill rotWithShape="1">
          <a:blip r:embed="rId3">
            <a:alphaModFix/>
          </a:blip>
          <a:srcRect b="0" l="0" r="0" t="0"/>
          <a:stretch/>
        </p:blipFill>
        <p:spPr>
          <a:xfrm>
            <a:off x="5314810" y="1166019"/>
            <a:ext cx="5340635" cy="4525962"/>
          </a:xfrm>
          <a:prstGeom prst="rect">
            <a:avLst/>
          </a:prstGeom>
          <a:noFill/>
          <a:ln>
            <a:noFill/>
          </a:ln>
        </p:spPr>
      </p:pic>
      <p:sp>
        <p:nvSpPr>
          <p:cNvPr id="471" name="Google Shape;471;p12"/>
          <p:cNvSpPr txBox="1"/>
          <p:nvPr>
            <p:ph idx="12" type="sldNum"/>
          </p:nvPr>
        </p:nvSpPr>
        <p:spPr>
          <a:xfrm>
            <a:off x="8077200" y="6356351"/>
            <a:ext cx="2133600" cy="365125"/>
          </a:xfrm>
          <a:prstGeom prst="rect">
            <a:avLst/>
          </a:prstGeom>
          <a:noFill/>
          <a:ln>
            <a:noFill/>
          </a:ln>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da-DK">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
          <p:cNvSpPr/>
          <p:nvPr/>
        </p:nvSpPr>
        <p:spPr>
          <a:xfrm>
            <a:off x="183104" y="1159958"/>
            <a:ext cx="11812555" cy="5382098"/>
          </a:xfrm>
          <a:prstGeom prst="rect">
            <a:avLst/>
          </a:prstGeom>
          <a:solidFill>
            <a:srgbClr val="EEF2F3"/>
          </a:solidFill>
          <a:ln cap="flat" cmpd="sng" w="12700">
            <a:solidFill>
              <a:srgbClr val="EEF2F3"/>
            </a:solidFill>
            <a:prstDash val="solid"/>
            <a:miter lim="800000"/>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17" name="Google Shape;317;p2"/>
          <p:cNvSpPr txBox="1"/>
          <p:nvPr>
            <p:ph type="title"/>
          </p:nvPr>
        </p:nvSpPr>
        <p:spPr>
          <a:xfrm>
            <a:off x="760939" y="356552"/>
            <a:ext cx="10656887" cy="653098"/>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rgbClr val="002337"/>
              </a:buClr>
              <a:buSzPts val="2000"/>
              <a:buFont typeface="Arial"/>
              <a:buNone/>
            </a:pPr>
            <a:r>
              <a:rPr lang="da-DK">
                <a:solidFill>
                  <a:srgbClr val="002337"/>
                </a:solidFill>
              </a:rPr>
              <a:t>POLITISKE TILKENDEGIVELSER</a:t>
            </a:r>
            <a:endParaRPr/>
          </a:p>
        </p:txBody>
      </p:sp>
      <p:sp>
        <p:nvSpPr>
          <p:cNvPr id="318" name="Google Shape;318;p2"/>
          <p:cNvSpPr txBox="1"/>
          <p:nvPr>
            <p:ph idx="1" type="body"/>
          </p:nvPr>
        </p:nvSpPr>
        <p:spPr>
          <a:xfrm>
            <a:off x="765174" y="1638696"/>
            <a:ext cx="10655999" cy="4824000"/>
          </a:xfrm>
          <a:prstGeom prst="rect">
            <a:avLst/>
          </a:prstGeom>
          <a:noFill/>
          <a:ln>
            <a:noFill/>
          </a:ln>
        </p:spPr>
        <p:txBody>
          <a:bodyPr anchorCtr="0" anchor="t" bIns="0" lIns="0" spcFirstLastPara="1" rIns="0" wrap="square" tIns="0">
            <a:noAutofit/>
          </a:bodyPr>
          <a:lstStyle/>
          <a:p>
            <a:pPr indent="-72899" lvl="0" marL="187200" rtl="0" algn="l">
              <a:lnSpc>
                <a:spcPct val="100000"/>
              </a:lnSpc>
              <a:spcBef>
                <a:spcPts val="0"/>
              </a:spcBef>
              <a:spcAft>
                <a:spcPts val="0"/>
              </a:spcAft>
              <a:buClr>
                <a:schemeClr val="dk1"/>
              </a:buClr>
              <a:buSzPts val="1800"/>
              <a:buNone/>
            </a:pPr>
            <a:r>
              <a:t/>
            </a:r>
            <a:endParaRPr b="0" i="0" sz="1800" u="none" strike="noStrike">
              <a:latin typeface="Arial"/>
              <a:ea typeface="Arial"/>
              <a:cs typeface="Arial"/>
              <a:sym typeface="Arial"/>
            </a:endParaRPr>
          </a:p>
          <a:p>
            <a:pPr indent="0" lvl="0" marL="0" rtl="0" algn="l">
              <a:lnSpc>
                <a:spcPct val="100000"/>
              </a:lnSpc>
              <a:spcBef>
                <a:spcPts val="1100"/>
              </a:spcBef>
              <a:spcAft>
                <a:spcPts val="0"/>
              </a:spcAft>
              <a:buClr>
                <a:schemeClr val="dk1"/>
              </a:buClr>
              <a:buSzPts val="2000"/>
              <a:buNone/>
            </a:pPr>
            <a:r>
              <a:t/>
            </a:r>
            <a:endParaRPr/>
          </a:p>
        </p:txBody>
      </p:sp>
      <p:sp>
        <p:nvSpPr>
          <p:cNvPr id="319" name="Google Shape;319;p2"/>
          <p:cNvSpPr txBox="1"/>
          <p:nvPr/>
        </p:nvSpPr>
        <p:spPr>
          <a:xfrm>
            <a:off x="1031011" y="1840845"/>
            <a:ext cx="4763461" cy="30777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da-DK" sz="2000" u="none" cap="none" strike="noStrike">
                <a:solidFill>
                  <a:schemeClr val="dk1"/>
                </a:solidFill>
                <a:latin typeface="Arial"/>
                <a:ea typeface="Arial"/>
                <a:cs typeface="Arial"/>
                <a:sym typeface="Arial"/>
              </a:rPr>
              <a:t>Sundhedssamarbejdsudvalget besluttede d. 12. december 2022 at bakke op omkring det nære eSundhedsvæsen og en fælles ansøgning mellem region og kommuner til et virtuelt ehospital/sundhedsvæsen for alle nordjyske borgere.</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rgbClr val="000000"/>
              </a:solidFill>
              <a:latin typeface="Arial"/>
              <a:ea typeface="Arial"/>
              <a:cs typeface="Arial"/>
              <a:sym typeface="Arial"/>
            </a:endParaRPr>
          </a:p>
        </p:txBody>
      </p:sp>
      <p:sp>
        <p:nvSpPr>
          <p:cNvPr id="320" name="Google Shape;320;p2"/>
          <p:cNvSpPr txBox="1"/>
          <p:nvPr/>
        </p:nvSpPr>
        <p:spPr>
          <a:xfrm>
            <a:off x="6750284" y="2004437"/>
            <a:ext cx="4989493" cy="360098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da-DK" sz="1800" u="none" cap="none" strike="noStrike">
                <a:solidFill>
                  <a:schemeClr val="dk1"/>
                </a:solidFill>
                <a:latin typeface="Arial"/>
                <a:ea typeface="Arial"/>
                <a:cs typeface="Arial"/>
                <a:sym typeface="Arial"/>
              </a:rPr>
              <a:t>Mere behandling kan ske i borgernes eget hjem, og det nære sundhedsvæsen kan styrkes gennem brug af digitale tilbud til borgerne. Fremtidens sundhedsvæsen kan udvide og styrke behandlingsmulighederne uden for hospitalerne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da-DK" sz="1800">
                <a:solidFill>
                  <a:schemeClr val="dk1"/>
                </a:solidFill>
                <a:latin typeface="Arial"/>
                <a:ea typeface="Arial"/>
                <a:cs typeface="Arial"/>
                <a:sym typeface="Arial"/>
              </a:rPr>
              <a:t>Det fælles forretningsudvalg i TeleCare Nord skal stå i spidsen for den digitale omstilling af det nordjyske sundhedsvæsen gennem udviklingen af et eSundhedsvæsen</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
          <p:cNvSpPr txBox="1"/>
          <p:nvPr>
            <p:ph type="title"/>
          </p:nvPr>
        </p:nvSpPr>
        <p:spPr>
          <a:xfrm>
            <a:off x="760939" y="356552"/>
            <a:ext cx="8152874" cy="1001762"/>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rgbClr val="FFFFFF"/>
              </a:buClr>
              <a:buSzPts val="2000"/>
              <a:buFont typeface="Arial"/>
              <a:buNone/>
            </a:pPr>
            <a:r>
              <a:t/>
            </a:r>
            <a:endParaRPr/>
          </a:p>
        </p:txBody>
      </p:sp>
      <p:pic>
        <p:nvPicPr>
          <p:cNvPr id="327" name="Google Shape;327;p3"/>
          <p:cNvPicPr preferRelativeResize="0"/>
          <p:nvPr>
            <p:ph idx="1" type="body"/>
          </p:nvPr>
        </p:nvPicPr>
        <p:blipFill rotWithShape="1">
          <a:blip r:embed="rId3">
            <a:alphaModFix/>
          </a:blip>
          <a:srcRect b="0" l="0" r="0" t="0"/>
          <a:stretch/>
        </p:blipFill>
        <p:spPr>
          <a:xfrm>
            <a:off x="1784429" y="1638300"/>
            <a:ext cx="4944904" cy="4824413"/>
          </a:xfrm>
          <a:prstGeom prst="rect">
            <a:avLst/>
          </a:prstGeom>
          <a:noFill/>
          <a:ln>
            <a:noFill/>
          </a:ln>
        </p:spPr>
      </p:pic>
      <p:pic>
        <p:nvPicPr>
          <p:cNvPr descr="Et billede, der indeholder stjerne&#10;&#10;Automatisk genereret beskrivelse" id="328" name="Google Shape;328;p3"/>
          <p:cNvPicPr preferRelativeResize="0"/>
          <p:nvPr/>
        </p:nvPicPr>
        <p:blipFill rotWithShape="1">
          <a:blip r:embed="rId4">
            <a:alphaModFix/>
          </a:blip>
          <a:srcRect b="0" l="0" r="0" t="0"/>
          <a:stretch/>
        </p:blipFill>
        <p:spPr>
          <a:xfrm>
            <a:off x="-24158" y="-13589"/>
            <a:ext cx="12240315" cy="6885177"/>
          </a:xfrm>
          <a:prstGeom prst="rect">
            <a:avLst/>
          </a:prstGeom>
          <a:noFill/>
          <a:ln>
            <a:noFill/>
          </a:ln>
        </p:spPr>
      </p:pic>
      <p:sp>
        <p:nvSpPr>
          <p:cNvPr id="329" name="Google Shape;329;p3"/>
          <p:cNvSpPr txBox="1"/>
          <p:nvPr/>
        </p:nvSpPr>
        <p:spPr>
          <a:xfrm>
            <a:off x="378380" y="582120"/>
            <a:ext cx="10656362" cy="576375"/>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FFFF"/>
              </a:buClr>
              <a:buSzPts val="1900"/>
              <a:buFont typeface="Arial"/>
              <a:buNone/>
            </a:pPr>
            <a:r>
              <a:rPr b="1" i="0" lang="da-DK" sz="1900" u="none" cap="none" strike="noStrike">
                <a:solidFill>
                  <a:srgbClr val="FFFFFF"/>
                </a:solidFill>
                <a:latin typeface="Arial"/>
                <a:ea typeface="Arial"/>
                <a:cs typeface="Arial"/>
                <a:sym typeface="Arial"/>
              </a:rPr>
              <a:t>VISION OG GEVINSTPOTENTIALER FOR DET NÆRE </a:t>
            </a:r>
            <a:r>
              <a:rPr b="1" lang="da-DK" sz="1900" cap="none">
                <a:solidFill>
                  <a:srgbClr val="FFFFFF"/>
                </a:solidFill>
                <a:latin typeface="Arial"/>
                <a:ea typeface="Arial"/>
                <a:cs typeface="Arial"/>
                <a:sym typeface="Arial"/>
              </a:rPr>
              <a:t>ESUNDHEDSVÆSEN</a:t>
            </a:r>
            <a:endParaRPr b="1" i="0" sz="1900" u="none" cap="none" strike="noStrike">
              <a:solidFill>
                <a:srgbClr val="FFFFFF"/>
              </a:solidFill>
              <a:latin typeface="Arial"/>
              <a:ea typeface="Arial"/>
              <a:cs typeface="Arial"/>
              <a:sym typeface="Arial"/>
            </a:endParaRPr>
          </a:p>
        </p:txBody>
      </p:sp>
      <p:sp>
        <p:nvSpPr>
          <p:cNvPr id="330" name="Google Shape;330;p3"/>
          <p:cNvSpPr txBox="1"/>
          <p:nvPr/>
        </p:nvSpPr>
        <p:spPr>
          <a:xfrm>
            <a:off x="6925257" y="1713188"/>
            <a:ext cx="6596301"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da-DK" sz="2400" u="none" cap="none" strike="noStrike">
                <a:solidFill>
                  <a:srgbClr val="FFFFFF"/>
                </a:solidFill>
                <a:latin typeface="Arial"/>
                <a:ea typeface="Arial"/>
                <a:cs typeface="Arial"/>
                <a:sym typeface="Arial"/>
              </a:rPr>
              <a:t>		</a:t>
            </a:r>
            <a:endParaRPr/>
          </a:p>
        </p:txBody>
      </p:sp>
      <p:grpSp>
        <p:nvGrpSpPr>
          <p:cNvPr id="331" name="Google Shape;331;p3"/>
          <p:cNvGrpSpPr/>
          <p:nvPr/>
        </p:nvGrpSpPr>
        <p:grpSpPr>
          <a:xfrm>
            <a:off x="945017" y="1893922"/>
            <a:ext cx="5459684" cy="4546711"/>
            <a:chOff x="1205772" y="2597"/>
            <a:chExt cx="5459684" cy="4546711"/>
          </a:xfrm>
        </p:grpSpPr>
        <p:sp>
          <p:nvSpPr>
            <p:cNvPr id="332" name="Google Shape;332;p3"/>
            <p:cNvSpPr/>
            <p:nvPr/>
          </p:nvSpPr>
          <p:spPr>
            <a:xfrm rot="10800000">
              <a:off x="1431089" y="2597"/>
              <a:ext cx="5234367" cy="450635"/>
            </a:xfrm>
            <a:prstGeom prst="homePlate">
              <a:avLst>
                <a:gd fmla="val 50000" name="adj"/>
              </a:avLst>
            </a:prstGeom>
            <a:solidFill>
              <a:srgbClr val="1448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
            <p:cNvSpPr txBox="1"/>
            <p:nvPr/>
          </p:nvSpPr>
          <p:spPr>
            <a:xfrm>
              <a:off x="1543748" y="2597"/>
              <a:ext cx="5121708" cy="450635"/>
            </a:xfrm>
            <a:prstGeom prst="rect">
              <a:avLst/>
            </a:prstGeom>
            <a:noFill/>
            <a:ln>
              <a:noFill/>
            </a:ln>
          </p:spPr>
          <p:txBody>
            <a:bodyPr anchorCtr="0" anchor="ctr" bIns="57150" lIns="198700" spcFirstLastPara="1" rIns="106675" wrap="square" tIns="57150">
              <a:noAutofit/>
            </a:bodyPr>
            <a:lstStyle/>
            <a:p>
              <a:pPr indent="0" lvl="0" marL="0" marR="0" rtl="0" algn="ctr">
                <a:lnSpc>
                  <a:spcPct val="90000"/>
                </a:lnSpc>
                <a:spcBef>
                  <a:spcPts val="0"/>
                </a:spcBef>
                <a:spcAft>
                  <a:spcPts val="0"/>
                </a:spcAft>
                <a:buClr>
                  <a:schemeClr val="lt1"/>
                </a:buClr>
                <a:buSzPts val="1500"/>
                <a:buFont typeface="Arial"/>
                <a:buNone/>
              </a:pPr>
              <a:r>
                <a:rPr lang="da-DK" sz="1500">
                  <a:solidFill>
                    <a:schemeClr val="lt1"/>
                  </a:solidFill>
                  <a:latin typeface="Arial"/>
                  <a:ea typeface="Arial"/>
                  <a:cs typeface="Arial"/>
                  <a:sym typeface="Arial"/>
                </a:rPr>
                <a:t>Sundhedsvæsenet bringes tættere på borgeren</a:t>
              </a:r>
              <a:endParaRPr/>
            </a:p>
          </p:txBody>
        </p:sp>
        <p:sp>
          <p:nvSpPr>
            <p:cNvPr id="334" name="Google Shape;334;p3"/>
            <p:cNvSpPr/>
            <p:nvPr/>
          </p:nvSpPr>
          <p:spPr>
            <a:xfrm>
              <a:off x="1205772" y="2597"/>
              <a:ext cx="450635" cy="450635"/>
            </a:xfrm>
            <a:prstGeom prst="ellipse">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
            <p:cNvSpPr/>
            <p:nvPr/>
          </p:nvSpPr>
          <p:spPr>
            <a:xfrm rot="10800000">
              <a:off x="1431089" y="587751"/>
              <a:ext cx="5234367" cy="450635"/>
            </a:xfrm>
            <a:prstGeom prst="homePlate">
              <a:avLst>
                <a:gd fmla="val 50000" name="adj"/>
              </a:avLst>
            </a:prstGeom>
            <a:solidFill>
              <a:srgbClr val="1448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
            <p:cNvSpPr txBox="1"/>
            <p:nvPr/>
          </p:nvSpPr>
          <p:spPr>
            <a:xfrm>
              <a:off x="1543748" y="587751"/>
              <a:ext cx="5121708" cy="450635"/>
            </a:xfrm>
            <a:prstGeom prst="rect">
              <a:avLst/>
            </a:prstGeom>
            <a:noFill/>
            <a:ln>
              <a:noFill/>
            </a:ln>
          </p:spPr>
          <p:txBody>
            <a:bodyPr anchorCtr="0" anchor="ctr" bIns="57150" lIns="198700" spcFirstLastPara="1" rIns="106675" wrap="square" tIns="57150">
              <a:noAutofit/>
            </a:bodyPr>
            <a:lstStyle/>
            <a:p>
              <a:pPr indent="0" lvl="0" marL="0" marR="0" rtl="0" algn="ctr">
                <a:lnSpc>
                  <a:spcPct val="90000"/>
                </a:lnSpc>
                <a:spcBef>
                  <a:spcPts val="0"/>
                </a:spcBef>
                <a:spcAft>
                  <a:spcPts val="0"/>
                </a:spcAft>
                <a:buClr>
                  <a:schemeClr val="lt1"/>
                </a:buClr>
                <a:buSzPts val="1500"/>
                <a:buFont typeface="Arial"/>
                <a:buNone/>
              </a:pPr>
              <a:r>
                <a:rPr lang="da-DK" sz="1500">
                  <a:solidFill>
                    <a:schemeClr val="lt1"/>
                  </a:solidFill>
                  <a:latin typeface="Arial"/>
                  <a:ea typeface="Arial"/>
                  <a:cs typeface="Arial"/>
                  <a:sym typeface="Arial"/>
                </a:rPr>
                <a:t>Sammenhængende sundhedsforløb på tværs af sektorer</a:t>
              </a:r>
              <a:endParaRPr/>
            </a:p>
          </p:txBody>
        </p:sp>
        <p:sp>
          <p:nvSpPr>
            <p:cNvPr id="337" name="Google Shape;337;p3"/>
            <p:cNvSpPr/>
            <p:nvPr/>
          </p:nvSpPr>
          <p:spPr>
            <a:xfrm>
              <a:off x="1205772" y="587751"/>
              <a:ext cx="450635" cy="450635"/>
            </a:xfrm>
            <a:prstGeom prst="ellipse">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
            <p:cNvSpPr/>
            <p:nvPr/>
          </p:nvSpPr>
          <p:spPr>
            <a:xfrm rot="10800000">
              <a:off x="1431089" y="1193388"/>
              <a:ext cx="5234367" cy="409668"/>
            </a:xfrm>
            <a:prstGeom prst="homePlate">
              <a:avLst>
                <a:gd fmla="val 50000" name="adj"/>
              </a:avLst>
            </a:prstGeom>
            <a:solidFill>
              <a:srgbClr val="1448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
            <p:cNvSpPr txBox="1"/>
            <p:nvPr/>
          </p:nvSpPr>
          <p:spPr>
            <a:xfrm>
              <a:off x="1533506" y="1193388"/>
              <a:ext cx="5131950" cy="409668"/>
            </a:xfrm>
            <a:prstGeom prst="rect">
              <a:avLst/>
            </a:prstGeom>
            <a:noFill/>
            <a:ln>
              <a:noFill/>
            </a:ln>
          </p:spPr>
          <p:txBody>
            <a:bodyPr anchorCtr="0" anchor="ctr" bIns="57150" lIns="198700" spcFirstLastPara="1" rIns="106675" wrap="square" tIns="57150">
              <a:noAutofit/>
            </a:bodyPr>
            <a:lstStyle/>
            <a:p>
              <a:pPr indent="0" lvl="0" marL="0" marR="0" rtl="0" algn="ctr">
                <a:lnSpc>
                  <a:spcPct val="90000"/>
                </a:lnSpc>
                <a:spcBef>
                  <a:spcPts val="0"/>
                </a:spcBef>
                <a:spcAft>
                  <a:spcPts val="0"/>
                </a:spcAft>
                <a:buClr>
                  <a:schemeClr val="lt1"/>
                </a:buClr>
                <a:buSzPts val="1500"/>
                <a:buFont typeface="Arial"/>
                <a:buNone/>
              </a:pPr>
              <a:r>
                <a:rPr lang="da-DK" sz="1500">
                  <a:solidFill>
                    <a:schemeClr val="lt1"/>
                  </a:solidFill>
                  <a:latin typeface="Arial"/>
                  <a:ea typeface="Arial"/>
                  <a:cs typeface="Arial"/>
                  <a:sym typeface="Arial"/>
                </a:rPr>
                <a:t>Øget tilgængelighed til sundhedstilbud</a:t>
              </a:r>
              <a:endParaRPr sz="1500">
                <a:solidFill>
                  <a:schemeClr val="lt1"/>
                </a:solidFill>
                <a:latin typeface="Arial"/>
                <a:ea typeface="Arial"/>
                <a:cs typeface="Arial"/>
                <a:sym typeface="Arial"/>
              </a:endParaRPr>
            </a:p>
          </p:txBody>
        </p:sp>
        <p:sp>
          <p:nvSpPr>
            <p:cNvPr id="340" name="Google Shape;340;p3"/>
            <p:cNvSpPr/>
            <p:nvPr/>
          </p:nvSpPr>
          <p:spPr>
            <a:xfrm>
              <a:off x="1205772" y="1172905"/>
              <a:ext cx="450635" cy="450635"/>
            </a:xfrm>
            <a:prstGeom prst="ellipse">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
            <p:cNvSpPr/>
            <p:nvPr/>
          </p:nvSpPr>
          <p:spPr>
            <a:xfrm rot="10800000">
              <a:off x="1431089" y="1758058"/>
              <a:ext cx="5234367" cy="450635"/>
            </a:xfrm>
            <a:prstGeom prst="homePlate">
              <a:avLst>
                <a:gd fmla="val 50000" name="adj"/>
              </a:avLst>
            </a:prstGeom>
            <a:solidFill>
              <a:srgbClr val="1448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
            <p:cNvSpPr txBox="1"/>
            <p:nvPr/>
          </p:nvSpPr>
          <p:spPr>
            <a:xfrm>
              <a:off x="1543748" y="1758058"/>
              <a:ext cx="5121708" cy="450635"/>
            </a:xfrm>
            <a:prstGeom prst="rect">
              <a:avLst/>
            </a:prstGeom>
            <a:noFill/>
            <a:ln>
              <a:noFill/>
            </a:ln>
          </p:spPr>
          <p:txBody>
            <a:bodyPr anchorCtr="0" anchor="ctr" bIns="57150" lIns="198700" spcFirstLastPara="1" rIns="106675" wrap="square" tIns="57150">
              <a:noAutofit/>
            </a:bodyPr>
            <a:lstStyle/>
            <a:p>
              <a:pPr indent="0" lvl="0" marL="0" marR="0" rtl="0" algn="ctr">
                <a:lnSpc>
                  <a:spcPct val="90000"/>
                </a:lnSpc>
                <a:spcBef>
                  <a:spcPts val="0"/>
                </a:spcBef>
                <a:spcAft>
                  <a:spcPts val="0"/>
                </a:spcAft>
                <a:buClr>
                  <a:schemeClr val="lt1"/>
                </a:buClr>
                <a:buSzPts val="1500"/>
                <a:buFont typeface="Arial"/>
                <a:buNone/>
              </a:pPr>
              <a:r>
                <a:rPr lang="da-DK" sz="1500">
                  <a:solidFill>
                    <a:schemeClr val="lt1"/>
                  </a:solidFill>
                  <a:latin typeface="Arial"/>
                  <a:ea typeface="Arial"/>
                  <a:cs typeface="Arial"/>
                  <a:sym typeface="Arial"/>
                </a:rPr>
                <a:t>Understøtter borgeren i mestring af egen sygdom</a:t>
              </a:r>
              <a:endParaRPr/>
            </a:p>
          </p:txBody>
        </p:sp>
        <p:sp>
          <p:nvSpPr>
            <p:cNvPr id="343" name="Google Shape;343;p3"/>
            <p:cNvSpPr/>
            <p:nvPr/>
          </p:nvSpPr>
          <p:spPr>
            <a:xfrm>
              <a:off x="1205772" y="1758058"/>
              <a:ext cx="450635" cy="450635"/>
            </a:xfrm>
            <a:prstGeom prst="ellipse">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
            <p:cNvSpPr/>
            <p:nvPr/>
          </p:nvSpPr>
          <p:spPr>
            <a:xfrm rot="10800000">
              <a:off x="1431089" y="2343212"/>
              <a:ext cx="5234367" cy="450635"/>
            </a:xfrm>
            <a:prstGeom prst="homePlate">
              <a:avLst>
                <a:gd fmla="val 50000" name="adj"/>
              </a:avLst>
            </a:prstGeom>
            <a:solidFill>
              <a:srgbClr val="1448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
            <p:cNvSpPr txBox="1"/>
            <p:nvPr/>
          </p:nvSpPr>
          <p:spPr>
            <a:xfrm>
              <a:off x="1543748" y="2343212"/>
              <a:ext cx="5121708" cy="450635"/>
            </a:xfrm>
            <a:prstGeom prst="rect">
              <a:avLst/>
            </a:prstGeom>
            <a:noFill/>
            <a:ln>
              <a:noFill/>
            </a:ln>
          </p:spPr>
          <p:txBody>
            <a:bodyPr anchorCtr="0" anchor="ctr" bIns="57150" lIns="198700" spcFirstLastPara="1" rIns="106675" wrap="square" tIns="57150">
              <a:noAutofit/>
            </a:bodyPr>
            <a:lstStyle/>
            <a:p>
              <a:pPr indent="0" lvl="0" marL="0" marR="0" rtl="0" algn="ctr">
                <a:lnSpc>
                  <a:spcPct val="90000"/>
                </a:lnSpc>
                <a:spcBef>
                  <a:spcPts val="0"/>
                </a:spcBef>
                <a:spcAft>
                  <a:spcPts val="0"/>
                </a:spcAft>
                <a:buClr>
                  <a:schemeClr val="lt1"/>
                </a:buClr>
                <a:buSzPts val="1500"/>
                <a:buFont typeface="Arial"/>
                <a:buNone/>
              </a:pPr>
              <a:r>
                <a:rPr lang="da-DK" sz="1500">
                  <a:solidFill>
                    <a:schemeClr val="lt1"/>
                  </a:solidFill>
                  <a:latin typeface="Arial"/>
                  <a:ea typeface="Arial"/>
                  <a:cs typeface="Arial"/>
                  <a:sym typeface="Arial"/>
                </a:rPr>
                <a:t>Nedbrydning af geografisk ulighed</a:t>
              </a:r>
              <a:endParaRPr/>
            </a:p>
          </p:txBody>
        </p:sp>
        <p:sp>
          <p:nvSpPr>
            <p:cNvPr id="346" name="Google Shape;346;p3"/>
            <p:cNvSpPr/>
            <p:nvPr/>
          </p:nvSpPr>
          <p:spPr>
            <a:xfrm>
              <a:off x="1205772" y="2343212"/>
              <a:ext cx="450635" cy="450635"/>
            </a:xfrm>
            <a:prstGeom prst="ellipse">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
            <p:cNvSpPr/>
            <p:nvPr/>
          </p:nvSpPr>
          <p:spPr>
            <a:xfrm rot="10800000">
              <a:off x="1431089" y="2948849"/>
              <a:ext cx="5234367" cy="409668"/>
            </a:xfrm>
            <a:prstGeom prst="homePlate">
              <a:avLst>
                <a:gd fmla="val 50000" name="adj"/>
              </a:avLst>
            </a:prstGeom>
            <a:solidFill>
              <a:srgbClr val="1448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
            <p:cNvSpPr txBox="1"/>
            <p:nvPr/>
          </p:nvSpPr>
          <p:spPr>
            <a:xfrm>
              <a:off x="1533506" y="2948849"/>
              <a:ext cx="5131950" cy="409668"/>
            </a:xfrm>
            <a:prstGeom prst="rect">
              <a:avLst/>
            </a:prstGeom>
            <a:noFill/>
            <a:ln>
              <a:noFill/>
            </a:ln>
          </p:spPr>
          <p:txBody>
            <a:bodyPr anchorCtr="0" anchor="ctr" bIns="57150" lIns="198700" spcFirstLastPara="1" rIns="106675" wrap="square" tIns="57150">
              <a:noAutofit/>
            </a:bodyPr>
            <a:lstStyle/>
            <a:p>
              <a:pPr indent="0" lvl="0" marL="0" marR="0" rtl="0" algn="ctr">
                <a:lnSpc>
                  <a:spcPct val="90000"/>
                </a:lnSpc>
                <a:spcBef>
                  <a:spcPts val="0"/>
                </a:spcBef>
                <a:spcAft>
                  <a:spcPts val="0"/>
                </a:spcAft>
                <a:buClr>
                  <a:schemeClr val="lt1"/>
                </a:buClr>
                <a:buSzPts val="1500"/>
                <a:buFont typeface="Arial"/>
                <a:buNone/>
              </a:pPr>
              <a:r>
                <a:rPr lang="da-DK" sz="1500">
                  <a:solidFill>
                    <a:schemeClr val="lt1"/>
                  </a:solidFill>
                  <a:latin typeface="Arial"/>
                  <a:ea typeface="Arial"/>
                  <a:cs typeface="Arial"/>
                  <a:sym typeface="Arial"/>
                </a:rPr>
                <a:t>Bæredygtighed – både klima og rekruttering</a:t>
              </a:r>
              <a:endParaRPr/>
            </a:p>
          </p:txBody>
        </p:sp>
        <p:sp>
          <p:nvSpPr>
            <p:cNvPr id="349" name="Google Shape;349;p3"/>
            <p:cNvSpPr/>
            <p:nvPr/>
          </p:nvSpPr>
          <p:spPr>
            <a:xfrm>
              <a:off x="1205772" y="2928366"/>
              <a:ext cx="450635" cy="450635"/>
            </a:xfrm>
            <a:prstGeom prst="ellipse">
              <a:avLst/>
            </a:prstGeom>
            <a:blipFill rotWithShape="1">
              <a:blip r:embed="rId9">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
            <p:cNvSpPr/>
            <p:nvPr/>
          </p:nvSpPr>
          <p:spPr>
            <a:xfrm rot="10800000">
              <a:off x="1431089" y="3513519"/>
              <a:ext cx="5234367" cy="450635"/>
            </a:xfrm>
            <a:prstGeom prst="homePlate">
              <a:avLst>
                <a:gd fmla="val 50000" name="adj"/>
              </a:avLst>
            </a:prstGeom>
            <a:solidFill>
              <a:srgbClr val="1448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
            <p:cNvSpPr txBox="1"/>
            <p:nvPr/>
          </p:nvSpPr>
          <p:spPr>
            <a:xfrm>
              <a:off x="1543748" y="3513519"/>
              <a:ext cx="5121708" cy="450635"/>
            </a:xfrm>
            <a:prstGeom prst="rect">
              <a:avLst/>
            </a:prstGeom>
            <a:noFill/>
            <a:ln>
              <a:noFill/>
            </a:ln>
          </p:spPr>
          <p:txBody>
            <a:bodyPr anchorCtr="0" anchor="ctr" bIns="57150" lIns="198700" spcFirstLastPara="1" rIns="106675" wrap="square" tIns="57150">
              <a:noAutofit/>
            </a:bodyPr>
            <a:lstStyle/>
            <a:p>
              <a:pPr indent="0" lvl="0" marL="0" marR="0" rtl="0" algn="ctr">
                <a:lnSpc>
                  <a:spcPct val="90000"/>
                </a:lnSpc>
                <a:spcBef>
                  <a:spcPts val="0"/>
                </a:spcBef>
                <a:spcAft>
                  <a:spcPts val="0"/>
                </a:spcAft>
                <a:buClr>
                  <a:schemeClr val="lt1"/>
                </a:buClr>
                <a:buSzPts val="1500"/>
                <a:buFont typeface="Arial"/>
                <a:buNone/>
              </a:pPr>
              <a:r>
                <a:rPr lang="da-DK" sz="1500">
                  <a:solidFill>
                    <a:schemeClr val="lt1"/>
                  </a:solidFill>
                  <a:latin typeface="Arial"/>
                  <a:ea typeface="Arial"/>
                  <a:cs typeface="Arial"/>
                  <a:sym typeface="Arial"/>
                </a:rPr>
                <a:t>Bedre forebyggelse via data</a:t>
              </a:r>
              <a:endParaRPr/>
            </a:p>
          </p:txBody>
        </p:sp>
        <p:sp>
          <p:nvSpPr>
            <p:cNvPr id="352" name="Google Shape;352;p3"/>
            <p:cNvSpPr/>
            <p:nvPr/>
          </p:nvSpPr>
          <p:spPr>
            <a:xfrm>
              <a:off x="1205772" y="3513519"/>
              <a:ext cx="450635" cy="450635"/>
            </a:xfrm>
            <a:prstGeom prst="ellipse">
              <a:avLst/>
            </a:prstGeom>
            <a:blipFill rotWithShape="1">
              <a:blip r:embed="rId10">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
            <p:cNvSpPr/>
            <p:nvPr/>
          </p:nvSpPr>
          <p:spPr>
            <a:xfrm rot="10800000">
              <a:off x="1431089" y="4098673"/>
              <a:ext cx="5234367" cy="450635"/>
            </a:xfrm>
            <a:prstGeom prst="homePlate">
              <a:avLst>
                <a:gd fmla="val 50000" name="adj"/>
              </a:avLst>
            </a:prstGeom>
            <a:solidFill>
              <a:srgbClr val="1448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
            <p:cNvSpPr txBox="1"/>
            <p:nvPr/>
          </p:nvSpPr>
          <p:spPr>
            <a:xfrm>
              <a:off x="1543748" y="4098673"/>
              <a:ext cx="5121708" cy="450635"/>
            </a:xfrm>
            <a:prstGeom prst="rect">
              <a:avLst/>
            </a:prstGeom>
            <a:noFill/>
            <a:ln>
              <a:noFill/>
            </a:ln>
          </p:spPr>
          <p:txBody>
            <a:bodyPr anchorCtr="0" anchor="ctr" bIns="57150" lIns="198700" spcFirstLastPara="1" rIns="106675" wrap="square" tIns="57150">
              <a:noAutofit/>
            </a:bodyPr>
            <a:lstStyle/>
            <a:p>
              <a:pPr indent="0" lvl="0" marL="0" marR="0" rtl="0" algn="ctr">
                <a:lnSpc>
                  <a:spcPct val="90000"/>
                </a:lnSpc>
                <a:spcBef>
                  <a:spcPts val="0"/>
                </a:spcBef>
                <a:spcAft>
                  <a:spcPts val="0"/>
                </a:spcAft>
                <a:buClr>
                  <a:schemeClr val="lt1"/>
                </a:buClr>
                <a:buSzPts val="1500"/>
                <a:buFont typeface="Arial"/>
                <a:buNone/>
              </a:pPr>
              <a:r>
                <a:rPr lang="da-DK" sz="1500">
                  <a:solidFill>
                    <a:schemeClr val="lt1"/>
                  </a:solidFill>
                  <a:latin typeface="Arial"/>
                  <a:ea typeface="Arial"/>
                  <a:cs typeface="Arial"/>
                  <a:sym typeface="Arial"/>
                </a:rPr>
                <a:t>Social ulighed reduceres</a:t>
              </a:r>
              <a:endParaRPr/>
            </a:p>
          </p:txBody>
        </p:sp>
        <p:sp>
          <p:nvSpPr>
            <p:cNvPr id="355" name="Google Shape;355;p3"/>
            <p:cNvSpPr/>
            <p:nvPr/>
          </p:nvSpPr>
          <p:spPr>
            <a:xfrm>
              <a:off x="1205772" y="4098673"/>
              <a:ext cx="450635" cy="450635"/>
            </a:xfrm>
            <a:prstGeom prst="ellipse">
              <a:avLst/>
            </a:prstGeom>
            <a:blipFill rotWithShape="1">
              <a:blip r:embed="rId11">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6" name="Google Shape;356;p3"/>
          <p:cNvSpPr txBox="1"/>
          <p:nvPr/>
        </p:nvSpPr>
        <p:spPr>
          <a:xfrm>
            <a:off x="7532247" y="1713188"/>
            <a:ext cx="2875324" cy="7848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500"/>
              <a:buFont typeface="Arial"/>
              <a:buNone/>
            </a:pPr>
            <a:r>
              <a:rPr b="0" i="1" lang="da-DK" sz="1500" u="none" cap="none" strike="noStrike">
                <a:solidFill>
                  <a:srgbClr val="FFFFFF"/>
                </a:solidFill>
                <a:latin typeface="Arial"/>
                <a:ea typeface="Arial"/>
                <a:cs typeface="Arial"/>
                <a:sym typeface="Arial"/>
              </a:rPr>
              <a:t>Vi gør digital kontakt med sundhedsvæsenet til et nemt og naturligt valg for nordjyderne</a:t>
            </a:r>
            <a:endParaRPr b="0" i="0" sz="1500" u="none" cap="none" strike="noStrike">
              <a:solidFill>
                <a:srgbClr val="FFFFFF"/>
              </a:solidFill>
              <a:latin typeface="Arial"/>
              <a:ea typeface="Arial"/>
              <a:cs typeface="Arial"/>
              <a:sym typeface="Arial"/>
            </a:endParaRPr>
          </a:p>
        </p:txBody>
      </p:sp>
      <p:pic>
        <p:nvPicPr>
          <p:cNvPr descr="Et billede, der indeholder tekst, roulette, projektil&#10;&#10;Automatisk genereret beskrivelse" id="357" name="Google Shape;357;p3"/>
          <p:cNvPicPr preferRelativeResize="0"/>
          <p:nvPr/>
        </p:nvPicPr>
        <p:blipFill rotWithShape="1">
          <a:blip r:embed="rId12">
            <a:alphaModFix/>
          </a:blip>
          <a:srcRect b="0" l="0" r="0" t="0"/>
          <a:stretch/>
        </p:blipFill>
        <p:spPr>
          <a:xfrm>
            <a:off x="5925636" y="4849701"/>
            <a:ext cx="389042" cy="389042"/>
          </a:xfrm>
          <a:prstGeom prst="rect">
            <a:avLst/>
          </a:prstGeom>
          <a:noFill/>
          <a:ln>
            <a:noFill/>
          </a:ln>
        </p:spPr>
      </p:pic>
      <p:sp>
        <p:nvSpPr>
          <p:cNvPr id="358" name="Google Shape;358;p3"/>
          <p:cNvSpPr/>
          <p:nvPr/>
        </p:nvSpPr>
        <p:spPr>
          <a:xfrm>
            <a:off x="7610475" y="5295900"/>
            <a:ext cx="1164042" cy="826537"/>
          </a:xfrm>
          <a:prstGeom prst="rect">
            <a:avLst/>
          </a:prstGeom>
          <a:solidFill>
            <a:srgbClr val="002337"/>
          </a:solidFill>
          <a:ln cap="flat" cmpd="sng" w="12700">
            <a:solidFill>
              <a:srgbClr val="002337"/>
            </a:solidFill>
            <a:prstDash val="solid"/>
            <a:miter lim="800000"/>
            <a:headEnd len="sm" w="sm" type="none"/>
            <a:tailEnd len="sm" w="sm" type="none"/>
          </a:ln>
        </p:spPr>
        <p:txBody>
          <a:bodyPr anchorCtr="0" anchor="ctr" bIns="72000" lIns="72000" spcFirstLastPara="1" rIns="72000" wrap="square" tIns="72000">
            <a:noAutofit/>
          </a:bodyPr>
          <a:lstStyle/>
          <a:p>
            <a:pPr indent="0" lvl="0" marL="0" marR="0" rtl="0" algn="ctr">
              <a:spcBef>
                <a:spcPts val="0"/>
              </a:spcBef>
              <a:spcAft>
                <a:spcPts val="0"/>
              </a:spcAft>
              <a:buNone/>
            </a:pPr>
            <a:r>
              <a:t/>
            </a:r>
            <a:endParaRPr sz="1800">
              <a:solidFill>
                <a:srgbClr val="002337"/>
              </a:solidFill>
              <a:highlight>
                <a:srgbClr val="002337"/>
              </a:highlight>
              <a:latin typeface="Arial"/>
              <a:ea typeface="Arial"/>
              <a:cs typeface="Arial"/>
              <a:sym typeface="Arial"/>
            </a:endParaRPr>
          </a:p>
        </p:txBody>
      </p:sp>
      <p:pic>
        <p:nvPicPr>
          <p:cNvPr id="359" name="Google Shape;359;p3"/>
          <p:cNvPicPr preferRelativeResize="0"/>
          <p:nvPr/>
        </p:nvPicPr>
        <p:blipFill rotWithShape="1">
          <a:blip r:embed="rId13">
            <a:alphaModFix/>
          </a:blip>
          <a:srcRect b="0" l="0" r="0" t="0"/>
          <a:stretch/>
        </p:blipFill>
        <p:spPr>
          <a:xfrm>
            <a:off x="7082701" y="3132906"/>
            <a:ext cx="3080474" cy="2948934"/>
          </a:xfrm>
          <a:prstGeom prst="rect">
            <a:avLst/>
          </a:prstGeom>
          <a:noFill/>
          <a:ln>
            <a:noFill/>
          </a:ln>
        </p:spPr>
      </p:pic>
      <p:pic>
        <p:nvPicPr>
          <p:cNvPr id="360" name="Google Shape;360;p3"/>
          <p:cNvPicPr preferRelativeResize="0"/>
          <p:nvPr/>
        </p:nvPicPr>
        <p:blipFill rotWithShape="1">
          <a:blip r:embed="rId14">
            <a:alphaModFix/>
          </a:blip>
          <a:srcRect b="0" l="0" r="0" t="0"/>
          <a:stretch/>
        </p:blipFill>
        <p:spPr>
          <a:xfrm>
            <a:off x="9619254" y="5851317"/>
            <a:ext cx="2476500" cy="904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
          <p:cNvSpPr/>
          <p:nvPr/>
        </p:nvSpPr>
        <p:spPr>
          <a:xfrm>
            <a:off x="6178864" y="1200150"/>
            <a:ext cx="5816795" cy="5301298"/>
          </a:xfrm>
          <a:prstGeom prst="rect">
            <a:avLst/>
          </a:prstGeom>
          <a:solidFill>
            <a:srgbClr val="EEF2F3"/>
          </a:solidFill>
          <a:ln cap="flat" cmpd="sng" w="12700">
            <a:solidFill>
              <a:srgbClr val="EEF2F3"/>
            </a:solidFill>
            <a:prstDash val="solid"/>
            <a:miter lim="800000"/>
            <a:headEnd len="sm" w="sm" type="none"/>
            <a:tailEnd len="sm" w="sm" type="none"/>
          </a:ln>
        </p:spPr>
        <p:txBody>
          <a:bodyPr anchorCtr="0" anchor="t" bIns="72000" lIns="72000" spcFirstLastPara="1" rIns="72000" wrap="square" tIns="72000">
            <a:noAutofit/>
          </a:bodyPr>
          <a:lstStyle/>
          <a:p>
            <a:pPr indent="0" lvl="0" marL="0" marR="0" rtl="0" algn="ctr">
              <a:spcBef>
                <a:spcPts val="0"/>
              </a:spcBef>
              <a:spcAft>
                <a:spcPts val="0"/>
              </a:spcAft>
              <a:buNone/>
            </a:pPr>
            <a:r>
              <a:t/>
            </a:r>
            <a:endParaRPr b="1" i="0" sz="14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rPr b="1" i="0" lang="da-DK" sz="1800" u="none" cap="none" strike="noStrike">
                <a:solidFill>
                  <a:schemeClr val="dk1"/>
                </a:solidFill>
                <a:latin typeface="Arial"/>
                <a:ea typeface="Arial"/>
                <a:cs typeface="Arial"/>
                <a:sym typeface="Arial"/>
              </a:rPr>
              <a:t>Fundamentet i Det </a:t>
            </a:r>
            <a:r>
              <a:rPr b="1" lang="da-DK" sz="1800">
                <a:solidFill>
                  <a:schemeClr val="dk1"/>
                </a:solidFill>
                <a:latin typeface="Arial"/>
                <a:ea typeface="Arial"/>
                <a:cs typeface="Arial"/>
                <a:sym typeface="Arial"/>
              </a:rPr>
              <a:t>N</a:t>
            </a:r>
            <a:r>
              <a:rPr b="1" i="0" lang="da-DK" sz="1800" u="none" cap="none" strike="noStrike">
                <a:solidFill>
                  <a:schemeClr val="dk1"/>
                </a:solidFill>
                <a:latin typeface="Arial"/>
                <a:ea typeface="Arial"/>
                <a:cs typeface="Arial"/>
                <a:sym typeface="Arial"/>
              </a:rPr>
              <a:t>ære </a:t>
            </a:r>
            <a:r>
              <a:rPr b="1" lang="da-DK" sz="1800">
                <a:solidFill>
                  <a:schemeClr val="dk1"/>
                </a:solidFill>
                <a:latin typeface="Arial"/>
                <a:ea typeface="Arial"/>
                <a:cs typeface="Arial"/>
                <a:sym typeface="Arial"/>
              </a:rPr>
              <a:t>eHospital</a:t>
            </a:r>
            <a:r>
              <a:rPr b="1" i="0" lang="da-DK" sz="1800" u="none" cap="none" strike="noStrike">
                <a:solidFill>
                  <a:schemeClr val="dk1"/>
                </a:solidFill>
                <a:latin typeface="Arial"/>
                <a:ea typeface="Arial"/>
                <a:cs typeface="Arial"/>
                <a:sym typeface="Arial"/>
              </a:rPr>
              <a:t> er data</a:t>
            </a:r>
            <a:endParaRPr/>
          </a:p>
          <a:p>
            <a:pPr indent="0" lvl="0" marL="0" marR="0" rtl="0" algn="ctr">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186690" lvl="0" marL="186690" marR="0" rtl="0" algn="l">
              <a:spcBef>
                <a:spcPts val="1100"/>
              </a:spcBef>
              <a:spcAft>
                <a:spcPts val="0"/>
              </a:spcAft>
              <a:buClr>
                <a:schemeClr val="dk1"/>
              </a:buClr>
              <a:buSzPts val="1600"/>
              <a:buFont typeface="Arial"/>
              <a:buChar char="•"/>
            </a:pPr>
            <a:r>
              <a:rPr lang="da-DK" sz="1600">
                <a:solidFill>
                  <a:schemeClr val="dk1"/>
                </a:solidFill>
                <a:latin typeface="Arial"/>
                <a:ea typeface="Arial"/>
                <a:cs typeface="Arial"/>
                <a:sym typeface="Arial"/>
              </a:rPr>
              <a:t>Data kan bygge bro mellem sektorerne</a:t>
            </a:r>
            <a:endParaRPr/>
          </a:p>
          <a:p>
            <a:pPr indent="-186690" lvl="0" marL="186690" marR="0" rtl="0" algn="l">
              <a:spcBef>
                <a:spcPts val="1100"/>
              </a:spcBef>
              <a:spcAft>
                <a:spcPts val="0"/>
              </a:spcAft>
              <a:buClr>
                <a:schemeClr val="dk1"/>
              </a:buClr>
              <a:buSzPts val="1600"/>
              <a:buFont typeface="Arial"/>
              <a:buChar char="•"/>
            </a:pPr>
            <a:r>
              <a:rPr lang="da-DK" sz="1600">
                <a:solidFill>
                  <a:schemeClr val="dk1"/>
                </a:solidFill>
                <a:latin typeface="Arial"/>
                <a:ea typeface="Arial"/>
                <a:cs typeface="Arial"/>
                <a:sym typeface="Arial"/>
              </a:rPr>
              <a:t>Den nationale Sundhedsjournal er det vigtigste værktøj</a:t>
            </a:r>
            <a:endParaRPr/>
          </a:p>
          <a:p>
            <a:pPr indent="-186690" lvl="0" marL="186690" marR="0" rtl="0" algn="l">
              <a:spcBef>
                <a:spcPts val="1100"/>
              </a:spcBef>
              <a:spcAft>
                <a:spcPts val="0"/>
              </a:spcAft>
              <a:buClr>
                <a:schemeClr val="dk1"/>
              </a:buClr>
              <a:buSzPts val="1600"/>
              <a:buFont typeface="Arial"/>
              <a:buChar char="•"/>
            </a:pPr>
            <a:r>
              <a:rPr lang="da-DK" sz="1600">
                <a:solidFill>
                  <a:schemeClr val="dk1"/>
                </a:solidFill>
                <a:latin typeface="Arial"/>
                <a:ea typeface="Arial"/>
                <a:cs typeface="Arial"/>
                <a:sym typeface="Arial"/>
              </a:rPr>
              <a:t>Forpligtende fællesskab på tværs af sektorer til implementering</a:t>
            </a:r>
            <a:endParaRPr/>
          </a:p>
          <a:p>
            <a:pPr indent="-186690" lvl="0" marL="186690" marR="0" rtl="0" algn="l">
              <a:spcBef>
                <a:spcPts val="1100"/>
              </a:spcBef>
              <a:spcAft>
                <a:spcPts val="0"/>
              </a:spcAft>
              <a:buClr>
                <a:schemeClr val="dk1"/>
              </a:buClr>
              <a:buSzPts val="1600"/>
              <a:buFont typeface="Arial"/>
              <a:buChar char="•"/>
            </a:pPr>
            <a:r>
              <a:rPr lang="da-DK" sz="1600">
                <a:solidFill>
                  <a:schemeClr val="dk1"/>
                </a:solidFill>
                <a:latin typeface="Arial"/>
                <a:ea typeface="Arial"/>
                <a:cs typeface="Arial"/>
                <a:sym typeface="Arial"/>
              </a:rPr>
              <a:t>Dybdeimplementering af Sundhedsjournalen vil indgå som en del af ansøgningen til nærhospitalspuljen</a:t>
            </a:r>
            <a:endParaRPr/>
          </a:p>
          <a:p>
            <a:pPr indent="-196850" lvl="0" marL="285750" marR="0" rtl="0" algn="l">
              <a:spcBef>
                <a:spcPts val="0"/>
              </a:spcBef>
              <a:spcAft>
                <a:spcPts val="0"/>
              </a:spcAft>
              <a:buClr>
                <a:schemeClr val="lt1"/>
              </a:buClr>
              <a:buSzPts val="1400"/>
              <a:buFont typeface="Arial"/>
              <a:buNone/>
            </a:pPr>
            <a:r>
              <a:t/>
            </a:r>
            <a:endParaRPr sz="1400">
              <a:solidFill>
                <a:schemeClr val="dk1"/>
              </a:solidFill>
              <a:latin typeface="Arial"/>
              <a:ea typeface="Arial"/>
              <a:cs typeface="Arial"/>
              <a:sym typeface="Arial"/>
            </a:endParaRPr>
          </a:p>
          <a:p>
            <a:pPr indent="-196850" lvl="0" marL="285750" marR="0" rtl="0" algn="l">
              <a:lnSpc>
                <a:spcPct val="100000"/>
              </a:lnSpc>
              <a:spcBef>
                <a:spcPts val="0"/>
              </a:spcBef>
              <a:spcAft>
                <a:spcPts val="0"/>
              </a:spcAft>
              <a:buClr>
                <a:schemeClr val="lt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6" name="Google Shape;366;p4"/>
          <p:cNvSpPr txBox="1"/>
          <p:nvPr>
            <p:ph type="title"/>
          </p:nvPr>
        </p:nvSpPr>
        <p:spPr>
          <a:xfrm>
            <a:off x="760939" y="356552"/>
            <a:ext cx="10656887" cy="653098"/>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rgbClr val="002337"/>
              </a:buClr>
              <a:buSzPts val="2000"/>
              <a:buFont typeface="Arial"/>
              <a:buNone/>
            </a:pPr>
            <a:r>
              <a:rPr lang="da-DK">
                <a:solidFill>
                  <a:srgbClr val="002337"/>
                </a:solidFill>
              </a:rPr>
              <a:t>DATADELING ER NØGLEN TIL SUCCES</a:t>
            </a:r>
            <a:endParaRPr/>
          </a:p>
        </p:txBody>
      </p:sp>
      <p:pic>
        <p:nvPicPr>
          <p:cNvPr id="367" name="Google Shape;367;p4"/>
          <p:cNvPicPr preferRelativeResize="0"/>
          <p:nvPr>
            <p:ph idx="1" type="body"/>
          </p:nvPr>
        </p:nvPicPr>
        <p:blipFill rotWithShape="1">
          <a:blip r:embed="rId3">
            <a:alphaModFix/>
          </a:blip>
          <a:srcRect b="0" l="0" r="0" t="0"/>
          <a:stretch/>
        </p:blipFill>
        <p:spPr>
          <a:xfrm>
            <a:off x="446852" y="1200150"/>
            <a:ext cx="5649148" cy="5382098"/>
          </a:xfrm>
          <a:prstGeom prst="rect">
            <a:avLst/>
          </a:prstGeom>
          <a:noFill/>
          <a:ln>
            <a:noFill/>
          </a:ln>
        </p:spPr>
      </p:pic>
      <p:sp>
        <p:nvSpPr>
          <p:cNvPr id="368" name="Google Shape;368;p4"/>
          <p:cNvSpPr/>
          <p:nvPr/>
        </p:nvSpPr>
        <p:spPr>
          <a:xfrm>
            <a:off x="6329145" y="4258021"/>
            <a:ext cx="4233346" cy="2074752"/>
          </a:xfrm>
          <a:prstGeom prst="roundRect">
            <a:avLst>
              <a:gd fmla="val 16667" name="adj"/>
            </a:avLst>
          </a:prstGeom>
          <a:solidFill>
            <a:srgbClr val="CDD9DC"/>
          </a:solidFill>
          <a:ln>
            <a:noFill/>
          </a:ln>
        </p:spPr>
        <p:txBody>
          <a:bodyPr anchorCtr="0" anchor="ctr" bIns="72000" lIns="72000" spcFirstLastPara="1" rIns="72000" wrap="square" tIns="72000">
            <a:noAutofit/>
          </a:bodyPr>
          <a:lstStyle/>
          <a:p>
            <a:pPr indent="0" lvl="0" marL="0" marR="0" rtl="0" algn="l">
              <a:spcBef>
                <a:spcPts val="0"/>
              </a:spcBef>
              <a:spcAft>
                <a:spcPts val="0"/>
              </a:spcAft>
              <a:buNone/>
            </a:pPr>
            <a:r>
              <a:rPr b="1" lang="da-DK" sz="1200">
                <a:solidFill>
                  <a:schemeClr val="dk1"/>
                </a:solidFill>
                <a:latin typeface="Arial"/>
                <a:ea typeface="Arial"/>
                <a:cs typeface="Arial"/>
                <a:sym typeface="Arial"/>
              </a:rPr>
              <a:t>Sundhedsjournalen indeholder bl.a.:</a:t>
            </a:r>
            <a:endParaRPr/>
          </a:p>
          <a:p>
            <a:pPr indent="-285750" lvl="0" marL="285750" marR="0" rtl="0" algn="l">
              <a:spcBef>
                <a:spcPts val="200"/>
              </a:spcBef>
              <a:spcAft>
                <a:spcPts val="0"/>
              </a:spcAft>
              <a:buClr>
                <a:schemeClr val="dk1"/>
              </a:buClr>
              <a:buSzPts val="1200"/>
              <a:buFont typeface="Arial"/>
              <a:buChar char="•"/>
            </a:pPr>
            <a:r>
              <a:rPr lang="da-DK" sz="1200">
                <a:solidFill>
                  <a:schemeClr val="dk1"/>
                </a:solidFill>
                <a:latin typeface="Arial"/>
                <a:ea typeface="Arial"/>
                <a:cs typeface="Arial"/>
                <a:sym typeface="Arial"/>
              </a:rPr>
              <a:t>Notefelt</a:t>
            </a:r>
            <a:endParaRPr/>
          </a:p>
          <a:p>
            <a:pPr indent="-285750" lvl="0" marL="285750" marR="0" rtl="0" algn="l">
              <a:spcBef>
                <a:spcPts val="0"/>
              </a:spcBef>
              <a:spcAft>
                <a:spcPts val="0"/>
              </a:spcAft>
              <a:buClr>
                <a:schemeClr val="dk1"/>
              </a:buClr>
              <a:buSzPts val="1200"/>
              <a:buFont typeface="Arial"/>
              <a:buChar char="•"/>
            </a:pPr>
            <a:r>
              <a:rPr lang="da-DK" sz="1200">
                <a:solidFill>
                  <a:schemeClr val="dk1"/>
                </a:solidFill>
                <a:latin typeface="Arial"/>
                <a:ea typeface="Arial"/>
                <a:cs typeface="Arial"/>
                <a:sym typeface="Arial"/>
              </a:rPr>
              <a:t>Journalnotat</a:t>
            </a:r>
            <a:endParaRPr/>
          </a:p>
          <a:p>
            <a:pPr indent="-285750" lvl="0" marL="285750" marR="0" rtl="0" algn="l">
              <a:spcBef>
                <a:spcPts val="0"/>
              </a:spcBef>
              <a:spcAft>
                <a:spcPts val="0"/>
              </a:spcAft>
              <a:buClr>
                <a:schemeClr val="dk1"/>
              </a:buClr>
              <a:buSzPts val="1200"/>
              <a:buFont typeface="Arial"/>
              <a:buChar char="•"/>
            </a:pPr>
            <a:r>
              <a:rPr lang="da-DK" sz="1200">
                <a:solidFill>
                  <a:schemeClr val="dk1"/>
                </a:solidFill>
                <a:latin typeface="Arial"/>
                <a:ea typeface="Arial"/>
                <a:cs typeface="Arial"/>
                <a:sym typeface="Arial"/>
              </a:rPr>
              <a:t>Laboratoriesvar</a:t>
            </a:r>
            <a:endParaRPr/>
          </a:p>
          <a:p>
            <a:pPr indent="-285750" lvl="0" marL="285750" marR="0" rtl="0" algn="l">
              <a:spcBef>
                <a:spcPts val="0"/>
              </a:spcBef>
              <a:spcAft>
                <a:spcPts val="0"/>
              </a:spcAft>
              <a:buClr>
                <a:schemeClr val="dk1"/>
              </a:buClr>
              <a:buSzPts val="1200"/>
              <a:buFont typeface="Arial"/>
              <a:buChar char="•"/>
            </a:pPr>
            <a:r>
              <a:rPr lang="da-DK" sz="1200">
                <a:solidFill>
                  <a:schemeClr val="dk1"/>
                </a:solidFill>
                <a:latin typeface="Arial"/>
                <a:ea typeface="Arial"/>
                <a:cs typeface="Arial"/>
                <a:sym typeface="Arial"/>
              </a:rPr>
              <a:t>Billedbeskrivelser</a:t>
            </a:r>
            <a:endParaRPr/>
          </a:p>
          <a:p>
            <a:pPr indent="-285750" lvl="0" marL="285750" marR="0" rtl="0" algn="l">
              <a:spcBef>
                <a:spcPts val="0"/>
              </a:spcBef>
              <a:spcAft>
                <a:spcPts val="0"/>
              </a:spcAft>
              <a:buClr>
                <a:schemeClr val="dk1"/>
              </a:buClr>
              <a:buSzPts val="1200"/>
              <a:buFont typeface="Arial"/>
              <a:buChar char="•"/>
            </a:pPr>
            <a:r>
              <a:rPr lang="da-DK" sz="1200">
                <a:solidFill>
                  <a:schemeClr val="dk1"/>
                </a:solidFill>
                <a:latin typeface="Arial"/>
                <a:ea typeface="Arial"/>
                <a:cs typeface="Arial"/>
                <a:sym typeface="Arial"/>
              </a:rPr>
              <a:t>Medicinkort</a:t>
            </a:r>
            <a:endParaRPr/>
          </a:p>
          <a:p>
            <a:pPr indent="-285750" lvl="0" marL="285750" marR="0" rtl="0" algn="l">
              <a:spcBef>
                <a:spcPts val="0"/>
              </a:spcBef>
              <a:spcAft>
                <a:spcPts val="0"/>
              </a:spcAft>
              <a:buClr>
                <a:schemeClr val="dk1"/>
              </a:buClr>
              <a:buSzPts val="1200"/>
              <a:buFont typeface="Arial"/>
              <a:buChar char="•"/>
            </a:pPr>
            <a:r>
              <a:rPr lang="da-DK" sz="1200">
                <a:solidFill>
                  <a:schemeClr val="dk1"/>
                </a:solidFill>
                <a:latin typeface="Arial"/>
                <a:ea typeface="Arial"/>
                <a:cs typeface="Arial"/>
                <a:sym typeface="Arial"/>
              </a:rPr>
              <a:t>Vaccinationer</a:t>
            </a:r>
            <a:endParaRPr/>
          </a:p>
          <a:p>
            <a:pPr indent="-285750" lvl="0" marL="285750" marR="0" rtl="0" algn="l">
              <a:spcBef>
                <a:spcPts val="0"/>
              </a:spcBef>
              <a:spcAft>
                <a:spcPts val="0"/>
              </a:spcAft>
              <a:buClr>
                <a:schemeClr val="dk1"/>
              </a:buClr>
              <a:buSzPts val="1200"/>
              <a:buFont typeface="Arial"/>
              <a:buChar char="•"/>
            </a:pPr>
            <a:r>
              <a:rPr lang="da-DK" sz="1200">
                <a:solidFill>
                  <a:schemeClr val="dk1"/>
                </a:solidFill>
                <a:latin typeface="Arial"/>
                <a:ea typeface="Arial"/>
                <a:cs typeface="Arial"/>
                <a:sym typeface="Arial"/>
              </a:rPr>
              <a:t>Selvmonitoreret data</a:t>
            </a:r>
            <a:endParaRPr/>
          </a:p>
          <a:p>
            <a:pPr indent="-285750" lvl="0" marL="285750" marR="0" rtl="0" algn="l">
              <a:spcBef>
                <a:spcPts val="0"/>
              </a:spcBef>
              <a:spcAft>
                <a:spcPts val="0"/>
              </a:spcAft>
              <a:buClr>
                <a:schemeClr val="dk1"/>
              </a:buClr>
              <a:buSzPts val="1200"/>
              <a:buFont typeface="Arial"/>
              <a:buChar char="•"/>
            </a:pPr>
            <a:r>
              <a:rPr lang="da-DK" sz="1200">
                <a:solidFill>
                  <a:schemeClr val="dk1"/>
                </a:solidFill>
                <a:latin typeface="Arial"/>
                <a:ea typeface="Arial"/>
                <a:cs typeface="Arial"/>
                <a:sym typeface="Arial"/>
              </a:rPr>
              <a:t>Patientrapporterede oplysninger (PRO)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
          <p:cNvSpPr txBox="1"/>
          <p:nvPr>
            <p:ph type="title"/>
          </p:nvPr>
        </p:nvSpPr>
        <p:spPr>
          <a:xfrm>
            <a:off x="760939" y="356552"/>
            <a:ext cx="10656887" cy="1001762"/>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2900"/>
              <a:buFont typeface="Titillium Web"/>
              <a:buNone/>
            </a:pPr>
            <a:r>
              <a:rPr b="0" lang="da-DK" sz="2900">
                <a:latin typeface="Titillium Web"/>
                <a:ea typeface="Titillium Web"/>
                <a:cs typeface="Titillium Web"/>
                <a:sym typeface="Titillium Web"/>
              </a:rPr>
              <a:t>EN PARAPLY OVER SUNDHEDSDATA</a:t>
            </a:r>
            <a:endParaRPr/>
          </a:p>
        </p:txBody>
      </p:sp>
      <p:pic>
        <p:nvPicPr>
          <p:cNvPr id="375" name="Google Shape;375;p5"/>
          <p:cNvPicPr preferRelativeResize="0"/>
          <p:nvPr/>
        </p:nvPicPr>
        <p:blipFill rotWithShape="1">
          <a:blip r:embed="rId3">
            <a:alphaModFix/>
          </a:blip>
          <a:srcRect b="0" l="0" r="0" t="0"/>
          <a:stretch/>
        </p:blipFill>
        <p:spPr>
          <a:xfrm>
            <a:off x="6429676" y="1127136"/>
            <a:ext cx="5381324" cy="4768838"/>
          </a:xfrm>
          <a:prstGeom prst="rect">
            <a:avLst/>
          </a:prstGeom>
          <a:noFill/>
          <a:ln>
            <a:noFill/>
          </a:ln>
        </p:spPr>
      </p:pic>
      <p:pic>
        <p:nvPicPr>
          <p:cNvPr id="376" name="Google Shape;376;p5"/>
          <p:cNvPicPr preferRelativeResize="0"/>
          <p:nvPr/>
        </p:nvPicPr>
        <p:blipFill rotWithShape="1">
          <a:blip r:embed="rId4">
            <a:alphaModFix/>
          </a:blip>
          <a:srcRect b="0" l="0" r="0" t="0"/>
          <a:stretch/>
        </p:blipFill>
        <p:spPr>
          <a:xfrm>
            <a:off x="5618163" y="5989638"/>
            <a:ext cx="6192838" cy="460375"/>
          </a:xfrm>
          <a:prstGeom prst="rect">
            <a:avLst/>
          </a:prstGeom>
          <a:noFill/>
          <a:ln>
            <a:noFill/>
          </a:ln>
        </p:spPr>
      </p:pic>
      <p:grpSp>
        <p:nvGrpSpPr>
          <p:cNvPr id="377" name="Google Shape;377;p5"/>
          <p:cNvGrpSpPr/>
          <p:nvPr/>
        </p:nvGrpSpPr>
        <p:grpSpPr>
          <a:xfrm>
            <a:off x="675214" y="1127136"/>
            <a:ext cx="4857226" cy="1749326"/>
            <a:chOff x="675214" y="1042990"/>
            <a:chExt cx="4857226" cy="1833472"/>
          </a:xfrm>
        </p:grpSpPr>
        <p:sp>
          <p:nvSpPr>
            <p:cNvPr id="378" name="Google Shape;378;p5"/>
            <p:cNvSpPr/>
            <p:nvPr/>
          </p:nvSpPr>
          <p:spPr>
            <a:xfrm rot="5400000">
              <a:off x="2187091" y="-468887"/>
              <a:ext cx="1833472" cy="4857226"/>
            </a:xfrm>
            <a:prstGeom prst="chevron">
              <a:avLst>
                <a:gd fmla="val 14138" name="adj"/>
              </a:avLst>
            </a:prstGeom>
            <a:solidFill>
              <a:schemeClr val="accent1"/>
            </a:solidFill>
            <a:ln cap="flat" cmpd="sng" w="12700">
              <a:solidFill>
                <a:srgbClr val="5E1A25"/>
              </a:solidFill>
              <a:prstDash val="solid"/>
              <a:miter lim="800000"/>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79" name="Google Shape;379;p5"/>
            <p:cNvSpPr txBox="1"/>
            <p:nvPr/>
          </p:nvSpPr>
          <p:spPr>
            <a:xfrm>
              <a:off x="760144" y="1504874"/>
              <a:ext cx="4687362" cy="113877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1800"/>
                <a:buFont typeface="Titillium Web"/>
                <a:buNone/>
              </a:pPr>
              <a:r>
                <a:rPr b="0" i="0" lang="da-DK" sz="1800" u="none" cap="none" strike="noStrike">
                  <a:solidFill>
                    <a:srgbClr val="FFFFFF"/>
                  </a:solidFill>
                  <a:latin typeface="Titillium Web"/>
                  <a:ea typeface="Titillium Web"/>
                  <a:cs typeface="Titillium Web"/>
                  <a:sym typeface="Titillium Web"/>
                </a:rPr>
                <a:t>I Danmark har vi ikke én fælles EPJ og </a:t>
              </a:r>
              <a:br>
                <a:rPr b="0" i="0" lang="da-DK" sz="1800" u="none" cap="none" strike="noStrike">
                  <a:solidFill>
                    <a:srgbClr val="FFFFFF"/>
                  </a:solidFill>
                  <a:latin typeface="Titillium Web"/>
                  <a:ea typeface="Titillium Web"/>
                  <a:cs typeface="Titillium Web"/>
                  <a:sym typeface="Titillium Web"/>
                </a:rPr>
              </a:br>
              <a:r>
                <a:rPr b="0" i="0" lang="da-DK" sz="1800" u="none" cap="none" strike="noStrike">
                  <a:solidFill>
                    <a:srgbClr val="FFFFFF"/>
                  </a:solidFill>
                  <a:latin typeface="Titillium Web"/>
                  <a:ea typeface="Titillium Web"/>
                  <a:cs typeface="Titillium Web"/>
                  <a:sym typeface="Titillium Web"/>
                </a:rPr>
                <a:t>derfor samles sundhedsdata på tværs af regionsgrænser og sektorer i én kilde;  </a:t>
              </a:r>
              <a:r>
                <a:rPr b="1" i="0" lang="da-DK" sz="2000" u="none" cap="none" strike="noStrike">
                  <a:solidFill>
                    <a:srgbClr val="FFFFFF"/>
                  </a:solidFill>
                  <a:latin typeface="Titillium Web"/>
                  <a:ea typeface="Titillium Web"/>
                  <a:cs typeface="Titillium Web"/>
                  <a:sym typeface="Titillium Web"/>
                </a:rPr>
                <a:t>Sundhedsjournalen</a:t>
              </a:r>
              <a:endParaRPr b="1" i="0" sz="1800" u="none" cap="none" strike="noStrike">
                <a:solidFill>
                  <a:srgbClr val="FFFFFF"/>
                </a:solidFill>
                <a:latin typeface="Titillium Web"/>
                <a:ea typeface="Titillium Web"/>
                <a:cs typeface="Titillium Web"/>
                <a:sym typeface="Titillium Web"/>
              </a:endParaRPr>
            </a:p>
          </p:txBody>
        </p:sp>
      </p:grpSp>
      <p:grpSp>
        <p:nvGrpSpPr>
          <p:cNvPr id="380" name="Google Shape;380;p5"/>
          <p:cNvGrpSpPr/>
          <p:nvPr/>
        </p:nvGrpSpPr>
        <p:grpSpPr>
          <a:xfrm>
            <a:off x="675213" y="2871703"/>
            <a:ext cx="4857226" cy="1749600"/>
            <a:chOff x="675214" y="2829768"/>
            <a:chExt cx="4857226" cy="1833470"/>
          </a:xfrm>
        </p:grpSpPr>
        <p:sp>
          <p:nvSpPr>
            <p:cNvPr id="381" name="Google Shape;381;p5"/>
            <p:cNvSpPr/>
            <p:nvPr/>
          </p:nvSpPr>
          <p:spPr>
            <a:xfrm rot="5400000">
              <a:off x="2187092" y="1317890"/>
              <a:ext cx="1833470" cy="4857226"/>
            </a:xfrm>
            <a:prstGeom prst="chevron">
              <a:avLst>
                <a:gd fmla="val 14138" name="adj"/>
              </a:avLst>
            </a:prstGeom>
            <a:solidFill>
              <a:schemeClr val="accent1"/>
            </a:solidFill>
            <a:ln cap="flat" cmpd="sng" w="12700">
              <a:solidFill>
                <a:srgbClr val="5E1A25"/>
              </a:solidFill>
              <a:prstDash val="solid"/>
              <a:miter lim="800000"/>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82" name="Google Shape;382;p5"/>
            <p:cNvSpPr txBox="1"/>
            <p:nvPr/>
          </p:nvSpPr>
          <p:spPr>
            <a:xfrm>
              <a:off x="760144" y="3347401"/>
              <a:ext cx="4687362" cy="83099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1800"/>
                <a:buFont typeface="Titillium Web"/>
                <a:buNone/>
              </a:pPr>
              <a:r>
                <a:rPr b="0" i="0" lang="da-DK" sz="1800" u="none" cap="none" strike="noStrike">
                  <a:solidFill>
                    <a:srgbClr val="FFFFFF"/>
                  </a:solidFill>
                  <a:latin typeface="Titillium Web"/>
                  <a:ea typeface="Titillium Web"/>
                  <a:cs typeface="Titillium Web"/>
                  <a:sym typeface="Titillium Web"/>
                </a:rPr>
                <a:t>Data modtages fra offentlige sygehuse, privathospitaler, speciallæger (Q4 2022) og fra almen praksis for visse data.</a:t>
              </a:r>
              <a:endParaRPr/>
            </a:p>
          </p:txBody>
        </p:sp>
      </p:grpSp>
      <p:grpSp>
        <p:nvGrpSpPr>
          <p:cNvPr id="383" name="Google Shape;383;p5"/>
          <p:cNvGrpSpPr/>
          <p:nvPr/>
        </p:nvGrpSpPr>
        <p:grpSpPr>
          <a:xfrm>
            <a:off x="675213" y="4616544"/>
            <a:ext cx="4857227" cy="1749600"/>
            <a:chOff x="675213" y="4616545"/>
            <a:chExt cx="4857227" cy="1833471"/>
          </a:xfrm>
        </p:grpSpPr>
        <p:sp>
          <p:nvSpPr>
            <p:cNvPr id="384" name="Google Shape;384;p5"/>
            <p:cNvSpPr/>
            <p:nvPr/>
          </p:nvSpPr>
          <p:spPr>
            <a:xfrm rot="5400000">
              <a:off x="2187090" y="3104667"/>
              <a:ext cx="1833471" cy="4857226"/>
            </a:xfrm>
            <a:prstGeom prst="chevron">
              <a:avLst>
                <a:gd fmla="val 14138" name="adj"/>
              </a:avLst>
            </a:prstGeom>
            <a:solidFill>
              <a:schemeClr val="accent1"/>
            </a:solidFill>
            <a:ln cap="flat" cmpd="sng" w="12700">
              <a:solidFill>
                <a:srgbClr val="5E1A25"/>
              </a:solidFill>
              <a:prstDash val="solid"/>
              <a:miter lim="800000"/>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85" name="Google Shape;385;p5"/>
            <p:cNvSpPr txBox="1"/>
            <p:nvPr/>
          </p:nvSpPr>
          <p:spPr>
            <a:xfrm>
              <a:off x="675213" y="5117781"/>
              <a:ext cx="4857226" cy="83099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1800"/>
                <a:buFont typeface="Titillium Web"/>
                <a:buNone/>
              </a:pPr>
              <a:r>
                <a:rPr b="0" i="0" lang="da-DK" sz="1800" u="none" cap="none" strike="noStrike">
                  <a:solidFill>
                    <a:srgbClr val="FFFFFF"/>
                  </a:solidFill>
                  <a:latin typeface="Titillium Web"/>
                  <a:ea typeface="Titillium Web"/>
                  <a:cs typeface="Titillium Web"/>
                  <a:sym typeface="Titillium Web"/>
                </a:rPr>
                <a:t>Kommunernes klinikere har </a:t>
              </a:r>
              <a:endParaRPr/>
            </a:p>
            <a:p>
              <a:pPr indent="0" lvl="0" marL="0" marR="0" rtl="0" algn="ctr">
                <a:lnSpc>
                  <a:spcPct val="100000"/>
                </a:lnSpc>
                <a:spcBef>
                  <a:spcPts val="0"/>
                </a:spcBef>
                <a:spcAft>
                  <a:spcPts val="0"/>
                </a:spcAft>
                <a:buClr>
                  <a:srgbClr val="FFFFFF"/>
                </a:buClr>
                <a:buSzPts val="1800"/>
                <a:buFont typeface="Titillium Web"/>
                <a:buNone/>
              </a:pPr>
              <a:r>
                <a:rPr b="0" i="0" lang="da-DK" sz="1800" u="none" cap="none" strike="noStrike">
                  <a:solidFill>
                    <a:srgbClr val="FFFFFF"/>
                  </a:solidFill>
                  <a:latin typeface="Titillium Web"/>
                  <a:ea typeface="Titillium Web"/>
                  <a:cs typeface="Titillium Web"/>
                  <a:sym typeface="Titillium Web"/>
                </a:rPr>
                <a:t>adgang til Sundhedsjournalen, </a:t>
              </a:r>
              <a:endParaRPr/>
            </a:p>
            <a:p>
              <a:pPr indent="0" lvl="0" marL="0" marR="0" rtl="0" algn="ctr">
                <a:lnSpc>
                  <a:spcPct val="100000"/>
                </a:lnSpc>
                <a:spcBef>
                  <a:spcPts val="0"/>
                </a:spcBef>
                <a:spcAft>
                  <a:spcPts val="0"/>
                </a:spcAft>
                <a:buClr>
                  <a:srgbClr val="FFFFFF"/>
                </a:buClr>
                <a:buSzPts val="1800"/>
                <a:buFont typeface="Titillium Web"/>
                <a:buNone/>
              </a:pPr>
              <a:r>
                <a:rPr b="0" i="0" lang="da-DK" sz="1800" u="none" cap="none" strike="noStrike">
                  <a:solidFill>
                    <a:srgbClr val="FFFFFF"/>
                  </a:solidFill>
                  <a:latin typeface="Titillium Web"/>
                  <a:ea typeface="Titillium Web"/>
                  <a:cs typeface="Titillium Web"/>
                  <a:sym typeface="Titillium Web"/>
                </a:rPr>
                <a:t>men leverer endnu ikke data</a:t>
              </a:r>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6"/>
          <p:cNvSpPr txBox="1"/>
          <p:nvPr>
            <p:ph type="title"/>
          </p:nvPr>
        </p:nvSpPr>
        <p:spPr>
          <a:xfrm>
            <a:off x="760939" y="356552"/>
            <a:ext cx="10656887" cy="1001762"/>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2900"/>
              <a:buFont typeface="Titillium Web"/>
              <a:buNone/>
            </a:pPr>
            <a:r>
              <a:rPr b="0" lang="da-DK" sz="2900">
                <a:latin typeface="Titillium Web"/>
                <a:ea typeface="Titillium Web"/>
                <a:cs typeface="Titillium Web"/>
                <a:sym typeface="Titillium Web"/>
              </a:rPr>
              <a:t>HVORDAN SER DEN UD?</a:t>
            </a:r>
            <a:endParaRPr/>
          </a:p>
        </p:txBody>
      </p:sp>
      <p:sp>
        <p:nvSpPr>
          <p:cNvPr id="392" name="Google Shape;392;p6"/>
          <p:cNvSpPr/>
          <p:nvPr/>
        </p:nvSpPr>
        <p:spPr>
          <a:xfrm>
            <a:off x="858399" y="2247900"/>
            <a:ext cx="3790950" cy="3209925"/>
          </a:xfrm>
          <a:prstGeom prst="homePlate">
            <a:avLst>
              <a:gd fmla="val 30415" name="adj"/>
            </a:avLst>
          </a:prstGeom>
          <a:solidFill>
            <a:schemeClr val="accent1"/>
          </a:solidFill>
          <a:ln cap="flat" cmpd="sng" w="12700">
            <a:solidFill>
              <a:srgbClr val="5E1A25"/>
            </a:solidFill>
            <a:prstDash val="solid"/>
            <a:miter lim="800000"/>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93" name="Google Shape;393;p6"/>
          <p:cNvSpPr txBox="1"/>
          <p:nvPr/>
        </p:nvSpPr>
        <p:spPr>
          <a:xfrm>
            <a:off x="858399" y="2247901"/>
            <a:ext cx="3480327" cy="320992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2500"/>
              <a:buFont typeface="Titillium Web"/>
              <a:buNone/>
            </a:pPr>
            <a:r>
              <a:rPr b="0" i="0" lang="da-DK" sz="2500" u="none" cap="none" strike="noStrike">
                <a:solidFill>
                  <a:srgbClr val="FFFFFF"/>
                </a:solidFill>
                <a:latin typeface="Titillium Web"/>
                <a:ea typeface="Titillium Web"/>
                <a:cs typeface="Titillium Web"/>
                <a:sym typeface="Titillium Web"/>
              </a:rPr>
              <a:t>   Borgervisning</a:t>
            </a:r>
            <a:endParaRPr/>
          </a:p>
        </p:txBody>
      </p:sp>
      <p:pic>
        <p:nvPicPr>
          <p:cNvPr id="394" name="Google Shape;394;p6"/>
          <p:cNvPicPr preferRelativeResize="0"/>
          <p:nvPr/>
        </p:nvPicPr>
        <p:blipFill rotWithShape="1">
          <a:blip r:embed="rId3">
            <a:alphaModFix/>
          </a:blip>
          <a:srcRect b="19785" l="0" r="0" t="0"/>
          <a:stretch/>
        </p:blipFill>
        <p:spPr>
          <a:xfrm>
            <a:off x="5005136" y="1024645"/>
            <a:ext cx="6944267" cy="5208204"/>
          </a:xfrm>
          <a:prstGeom prst="rect">
            <a:avLst/>
          </a:prstGeom>
          <a:noFill/>
          <a:ln>
            <a:noFill/>
          </a:ln>
        </p:spPr>
      </p:pic>
      <p:pic>
        <p:nvPicPr>
          <p:cNvPr descr="Coronapas er klar til start – men husk de gode råd | sundhed.dk" id="395" name="Google Shape;395;p6"/>
          <p:cNvPicPr preferRelativeResize="0"/>
          <p:nvPr/>
        </p:nvPicPr>
        <p:blipFill rotWithShape="1">
          <a:blip r:embed="rId4">
            <a:alphaModFix/>
          </a:blip>
          <a:srcRect b="0" l="0" r="0" t="0"/>
          <a:stretch/>
        </p:blipFill>
        <p:spPr>
          <a:xfrm>
            <a:off x="8151387" y="3782284"/>
            <a:ext cx="4040613" cy="3030460"/>
          </a:xfrm>
          <a:prstGeom prst="rect">
            <a:avLst/>
          </a:prstGeom>
          <a:noFill/>
          <a:ln>
            <a:noFill/>
          </a:ln>
        </p:spPr>
      </p:pic>
      <p:sp>
        <p:nvSpPr>
          <p:cNvPr id="396" name="Google Shape;396;p6"/>
          <p:cNvSpPr/>
          <p:nvPr/>
        </p:nvSpPr>
        <p:spPr>
          <a:xfrm>
            <a:off x="7714877" y="3460282"/>
            <a:ext cx="193444" cy="144379"/>
          </a:xfrm>
          <a:prstGeom prst="star7">
            <a:avLst>
              <a:gd fmla="val 34601" name="adj"/>
              <a:gd fmla="val 102572" name="hf"/>
              <a:gd fmla="val 105210" name="vf"/>
            </a:avLst>
          </a:prstGeom>
          <a:solidFill>
            <a:srgbClr val="FFFF00"/>
          </a:solidFill>
          <a:ln cap="flat" cmpd="sng" w="12700">
            <a:solidFill>
              <a:srgbClr val="5E1A25"/>
            </a:solidFill>
            <a:prstDash val="solid"/>
            <a:miter lim="800000"/>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97" name="Google Shape;397;p6"/>
          <p:cNvSpPr/>
          <p:nvPr/>
        </p:nvSpPr>
        <p:spPr>
          <a:xfrm>
            <a:off x="6063544" y="3708732"/>
            <a:ext cx="224791" cy="173699"/>
          </a:xfrm>
          <a:prstGeom prst="star7">
            <a:avLst>
              <a:gd fmla="val 34601" name="adj"/>
              <a:gd fmla="val 102572" name="hf"/>
              <a:gd fmla="val 105210" name="vf"/>
            </a:avLst>
          </a:prstGeom>
          <a:solidFill>
            <a:srgbClr val="FFFF00"/>
          </a:solidFill>
          <a:ln cap="flat" cmpd="sng" w="12700">
            <a:solidFill>
              <a:srgbClr val="5E1A25"/>
            </a:solidFill>
            <a:prstDash val="solid"/>
            <a:miter lim="800000"/>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highlight>
                <a:srgbClr val="FFFF00"/>
              </a:highlight>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7"/>
          <p:cNvSpPr/>
          <p:nvPr/>
        </p:nvSpPr>
        <p:spPr>
          <a:xfrm>
            <a:off x="183104" y="1074197"/>
            <a:ext cx="11812555" cy="5610687"/>
          </a:xfrm>
          <a:prstGeom prst="rect">
            <a:avLst/>
          </a:prstGeom>
          <a:solidFill>
            <a:srgbClr val="EEF2F3"/>
          </a:solidFill>
          <a:ln cap="flat" cmpd="sng" w="12700">
            <a:solidFill>
              <a:srgbClr val="EEF2F3"/>
            </a:solidFill>
            <a:prstDash val="solid"/>
            <a:miter lim="800000"/>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04" name="Google Shape;404;p7"/>
          <p:cNvSpPr txBox="1"/>
          <p:nvPr>
            <p:ph type="title"/>
          </p:nvPr>
        </p:nvSpPr>
        <p:spPr>
          <a:xfrm>
            <a:off x="891569" y="-61464"/>
            <a:ext cx="10656887" cy="1001762"/>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rgbClr val="002337"/>
              </a:buClr>
              <a:buSzPts val="2000"/>
              <a:buFont typeface="Arial"/>
              <a:buNone/>
            </a:pPr>
            <a:r>
              <a:rPr lang="da-DK">
                <a:solidFill>
                  <a:srgbClr val="002337"/>
                </a:solidFill>
              </a:rPr>
              <a:t>DIGITALE LØSNINGER I KONCEPTET FOR DET NÆRE EHOSPITAL</a:t>
            </a:r>
            <a:endParaRPr>
              <a:solidFill>
                <a:srgbClr val="002337"/>
              </a:solidFill>
            </a:endParaRPr>
          </a:p>
        </p:txBody>
      </p:sp>
      <p:pic>
        <p:nvPicPr>
          <p:cNvPr id="405" name="Google Shape;405;p7"/>
          <p:cNvPicPr preferRelativeResize="0"/>
          <p:nvPr/>
        </p:nvPicPr>
        <p:blipFill rotWithShape="1">
          <a:blip r:embed="rId3">
            <a:alphaModFix/>
          </a:blip>
          <a:srcRect b="0" l="0" r="0" t="0"/>
          <a:stretch/>
        </p:blipFill>
        <p:spPr>
          <a:xfrm>
            <a:off x="4298983" y="1296619"/>
            <a:ext cx="3254400" cy="1976137"/>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406" name="Google Shape;406;p7"/>
          <p:cNvSpPr txBox="1"/>
          <p:nvPr/>
        </p:nvSpPr>
        <p:spPr>
          <a:xfrm>
            <a:off x="4519757" y="3553096"/>
            <a:ext cx="2886891" cy="21544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da-DK" sz="1400">
                <a:solidFill>
                  <a:srgbClr val="002337"/>
                </a:solidFill>
                <a:latin typeface="Arial"/>
                <a:ea typeface="Arial"/>
                <a:cs typeface="Arial"/>
                <a:sym typeface="Arial"/>
              </a:rPr>
              <a:t>TELEMEDICIN (FUT)</a:t>
            </a:r>
            <a:endParaRPr/>
          </a:p>
        </p:txBody>
      </p:sp>
      <p:pic>
        <p:nvPicPr>
          <p:cNvPr id="407" name="Google Shape;407;p7"/>
          <p:cNvPicPr preferRelativeResize="0"/>
          <p:nvPr/>
        </p:nvPicPr>
        <p:blipFill rotWithShape="1">
          <a:blip r:embed="rId4">
            <a:alphaModFix/>
          </a:blip>
          <a:srcRect b="-1" l="15159" r="24109" t="0"/>
          <a:stretch/>
        </p:blipFill>
        <p:spPr>
          <a:xfrm>
            <a:off x="840376" y="1323355"/>
            <a:ext cx="2913019" cy="2015416"/>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408" name="Google Shape;408;p7"/>
          <p:cNvSpPr txBox="1"/>
          <p:nvPr/>
        </p:nvSpPr>
        <p:spPr>
          <a:xfrm>
            <a:off x="831669" y="3587929"/>
            <a:ext cx="2886891" cy="21544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da-DK" sz="1400">
                <a:solidFill>
                  <a:srgbClr val="002337"/>
                </a:solidFill>
                <a:latin typeface="Arial"/>
                <a:ea typeface="Arial"/>
                <a:cs typeface="Arial"/>
                <a:sym typeface="Arial"/>
              </a:rPr>
              <a:t>DIGITALISERING AF SPECIALER</a:t>
            </a:r>
            <a:endParaRPr/>
          </a:p>
        </p:txBody>
      </p:sp>
      <p:pic>
        <p:nvPicPr>
          <p:cNvPr descr="Et billede, der indeholder tekst, antenne&#10;&#10;Automatisk genereret beskrivelse" id="409" name="Google Shape;409;p7"/>
          <p:cNvPicPr preferRelativeResize="0"/>
          <p:nvPr/>
        </p:nvPicPr>
        <p:blipFill rotWithShape="1">
          <a:blip r:embed="rId5">
            <a:alphaModFix/>
          </a:blip>
          <a:srcRect b="0" l="0" r="0" t="0"/>
          <a:stretch/>
        </p:blipFill>
        <p:spPr>
          <a:xfrm>
            <a:off x="8151222" y="4106498"/>
            <a:ext cx="3449485" cy="2026429"/>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410" name="Google Shape;410;p7"/>
          <p:cNvSpPr txBox="1"/>
          <p:nvPr/>
        </p:nvSpPr>
        <p:spPr>
          <a:xfrm>
            <a:off x="8499581" y="6357265"/>
            <a:ext cx="2886891" cy="21544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da-DK" sz="1400">
                <a:solidFill>
                  <a:srgbClr val="002337"/>
                </a:solidFill>
                <a:latin typeface="Arial"/>
                <a:ea typeface="Arial"/>
                <a:cs typeface="Arial"/>
                <a:sym typeface="Arial"/>
              </a:rPr>
              <a:t>TALEGENKENDELSE</a:t>
            </a:r>
            <a:endParaRPr/>
          </a:p>
        </p:txBody>
      </p:sp>
      <p:pic>
        <p:nvPicPr>
          <p:cNvPr descr="Et billede, der indeholder tekst, person, væg, indendørs&#10;&#10;Automatisk genereret beskrivelse" id="411" name="Google Shape;411;p7"/>
          <p:cNvPicPr preferRelativeResize="0"/>
          <p:nvPr/>
        </p:nvPicPr>
        <p:blipFill rotWithShape="1">
          <a:blip r:embed="rId6">
            <a:alphaModFix/>
          </a:blip>
          <a:srcRect b="0" l="0" r="0" t="0"/>
          <a:stretch/>
        </p:blipFill>
        <p:spPr>
          <a:xfrm>
            <a:off x="8098971" y="1296619"/>
            <a:ext cx="3449485" cy="2026429"/>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412" name="Google Shape;412;p7"/>
          <p:cNvSpPr txBox="1"/>
          <p:nvPr/>
        </p:nvSpPr>
        <p:spPr>
          <a:xfrm>
            <a:off x="8473457" y="3509551"/>
            <a:ext cx="2886891" cy="21544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da-DK" sz="1400">
                <a:solidFill>
                  <a:srgbClr val="002337"/>
                </a:solidFill>
                <a:latin typeface="Arial"/>
                <a:ea typeface="Arial"/>
                <a:cs typeface="Arial"/>
                <a:sym typeface="Arial"/>
              </a:rPr>
              <a:t>VIRTUEL REALITY (VR/XR)</a:t>
            </a:r>
            <a:endParaRPr/>
          </a:p>
        </p:txBody>
      </p:sp>
      <p:sp>
        <p:nvSpPr>
          <p:cNvPr id="413" name="Google Shape;413;p7"/>
          <p:cNvSpPr txBox="1"/>
          <p:nvPr/>
        </p:nvSpPr>
        <p:spPr>
          <a:xfrm>
            <a:off x="840376" y="6170028"/>
            <a:ext cx="2886891" cy="43088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da-DK" sz="1400">
                <a:solidFill>
                  <a:srgbClr val="002337"/>
                </a:solidFill>
                <a:latin typeface="Arial"/>
                <a:ea typeface="Arial"/>
                <a:cs typeface="Arial"/>
                <a:sym typeface="Arial"/>
              </a:rPr>
              <a:t>PATIENTRAPPORTEREDE OPLYSNINGER (PRO)</a:t>
            </a:r>
            <a:endParaRPr/>
          </a:p>
        </p:txBody>
      </p:sp>
      <p:sp>
        <p:nvSpPr>
          <p:cNvPr id="414" name="Google Shape;414;p7"/>
          <p:cNvSpPr txBox="1"/>
          <p:nvPr/>
        </p:nvSpPr>
        <p:spPr>
          <a:xfrm>
            <a:off x="4428316" y="6361617"/>
            <a:ext cx="2886891" cy="21544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da-DK" sz="1400">
                <a:solidFill>
                  <a:srgbClr val="002337"/>
                </a:solidFill>
                <a:latin typeface="Arial"/>
                <a:ea typeface="Arial"/>
                <a:cs typeface="Arial"/>
                <a:sym typeface="Arial"/>
              </a:rPr>
              <a:t>MOBILITET</a:t>
            </a:r>
            <a:endParaRPr/>
          </a:p>
        </p:txBody>
      </p:sp>
      <p:pic>
        <p:nvPicPr>
          <p:cNvPr id="415" name="Google Shape;415;p7"/>
          <p:cNvPicPr preferRelativeResize="0"/>
          <p:nvPr/>
        </p:nvPicPr>
        <p:blipFill rotWithShape="1">
          <a:blip r:embed="rId7">
            <a:alphaModFix/>
          </a:blip>
          <a:srcRect b="0" l="0" r="0" t="0"/>
          <a:stretch/>
        </p:blipFill>
        <p:spPr>
          <a:xfrm>
            <a:off x="4350705" y="4167049"/>
            <a:ext cx="3254400" cy="1978941"/>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416" name="Google Shape;416;p7"/>
          <p:cNvPicPr preferRelativeResize="0"/>
          <p:nvPr/>
        </p:nvPicPr>
        <p:blipFill rotWithShape="1">
          <a:blip r:embed="rId8">
            <a:alphaModFix/>
          </a:blip>
          <a:srcRect b="0" l="0" r="0" t="0"/>
          <a:stretch/>
        </p:blipFill>
        <p:spPr>
          <a:xfrm>
            <a:off x="796834" y="4127515"/>
            <a:ext cx="3189519" cy="1978942"/>
          </a:xfrm>
          <a:prstGeom prst="roundRect">
            <a:avLst>
              <a:gd fmla="val 16667" name="adj"/>
            </a:avLst>
          </a:prstGeom>
          <a:noFill/>
          <a:ln>
            <a:noFill/>
          </a:ln>
          <a:effectLst>
            <a:outerShdw blurRad="76200" rotWithShape="0" algn="tl" dir="7800000" dist="3810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8"/>
          <p:cNvSpPr/>
          <p:nvPr/>
        </p:nvSpPr>
        <p:spPr>
          <a:xfrm>
            <a:off x="183104" y="1038687"/>
            <a:ext cx="11812555" cy="5699464"/>
          </a:xfrm>
          <a:prstGeom prst="rect">
            <a:avLst/>
          </a:prstGeom>
          <a:solidFill>
            <a:srgbClr val="EEF2F3"/>
          </a:solidFill>
          <a:ln cap="flat" cmpd="sng" w="12700">
            <a:solidFill>
              <a:srgbClr val="EEF2F3"/>
            </a:solidFill>
            <a:prstDash val="solid"/>
            <a:miter lim="800000"/>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23" name="Google Shape;423;p8"/>
          <p:cNvSpPr txBox="1"/>
          <p:nvPr>
            <p:ph type="title"/>
          </p:nvPr>
        </p:nvSpPr>
        <p:spPr>
          <a:xfrm>
            <a:off x="878506" y="-87589"/>
            <a:ext cx="10656887" cy="1001762"/>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rgbClr val="002337"/>
              </a:buClr>
              <a:buSzPts val="2000"/>
              <a:buFont typeface="Arial"/>
              <a:buNone/>
            </a:pPr>
            <a:r>
              <a:rPr lang="da-DK">
                <a:solidFill>
                  <a:srgbClr val="002337"/>
                </a:solidFill>
              </a:rPr>
              <a:t>DIGITALE LØSNINGER I KONCEPTET FOR DET NÆRE EHOSPITAL</a:t>
            </a:r>
            <a:endParaRPr>
              <a:solidFill>
                <a:srgbClr val="002337"/>
              </a:solidFill>
            </a:endParaRPr>
          </a:p>
        </p:txBody>
      </p:sp>
      <p:grpSp>
        <p:nvGrpSpPr>
          <p:cNvPr id="424" name="Google Shape;424;p8"/>
          <p:cNvGrpSpPr/>
          <p:nvPr/>
        </p:nvGrpSpPr>
        <p:grpSpPr>
          <a:xfrm>
            <a:off x="835133" y="1253501"/>
            <a:ext cx="3240478" cy="1883650"/>
            <a:chOff x="170511" y="410633"/>
            <a:chExt cx="4382387" cy="2456544"/>
          </a:xfrm>
        </p:grpSpPr>
        <p:pic>
          <p:nvPicPr>
            <p:cNvPr id="425" name="Google Shape;425;p8"/>
            <p:cNvPicPr preferRelativeResize="0"/>
            <p:nvPr/>
          </p:nvPicPr>
          <p:blipFill rotWithShape="1">
            <a:blip r:embed="rId3">
              <a:alphaModFix/>
            </a:blip>
            <a:srcRect b="0" l="0" r="0" t="0"/>
            <a:stretch/>
          </p:blipFill>
          <p:spPr>
            <a:xfrm>
              <a:off x="170511" y="410633"/>
              <a:ext cx="4382387" cy="2456544"/>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426" name="Google Shape;426;p8"/>
            <p:cNvPicPr preferRelativeResize="0"/>
            <p:nvPr/>
          </p:nvPicPr>
          <p:blipFill rotWithShape="1">
            <a:blip r:embed="rId4">
              <a:alphaModFix/>
            </a:blip>
            <a:srcRect b="0" l="0" r="0" t="0"/>
            <a:stretch/>
          </p:blipFill>
          <p:spPr>
            <a:xfrm>
              <a:off x="1528036" y="1283405"/>
              <a:ext cx="962359" cy="751843"/>
            </a:xfrm>
            <a:prstGeom prst="roundRect">
              <a:avLst>
                <a:gd fmla="val 16667" name="adj"/>
              </a:avLst>
            </a:prstGeom>
            <a:noFill/>
            <a:ln>
              <a:noFill/>
            </a:ln>
            <a:effectLst>
              <a:outerShdw blurRad="76200" rotWithShape="0" algn="tl" dir="7800000" dist="38100">
                <a:srgbClr val="000000">
                  <a:alpha val="40000"/>
                </a:srgbClr>
              </a:outerShdw>
            </a:effectLst>
          </p:spPr>
        </p:pic>
      </p:grpSp>
      <p:sp>
        <p:nvSpPr>
          <p:cNvPr id="427" name="Google Shape;427;p8"/>
          <p:cNvSpPr txBox="1"/>
          <p:nvPr/>
        </p:nvSpPr>
        <p:spPr>
          <a:xfrm>
            <a:off x="940526" y="3331026"/>
            <a:ext cx="2886891" cy="21544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da-DK" sz="1400">
                <a:solidFill>
                  <a:srgbClr val="002337"/>
                </a:solidFill>
                <a:latin typeface="Arial"/>
                <a:ea typeface="Arial"/>
                <a:cs typeface="Arial"/>
                <a:sym typeface="Arial"/>
              </a:rPr>
              <a:t>KUNSTIG INTELLIGENS</a:t>
            </a:r>
            <a:endParaRPr/>
          </a:p>
        </p:txBody>
      </p:sp>
      <p:pic>
        <p:nvPicPr>
          <p:cNvPr id="428" name="Google Shape;428;p8"/>
          <p:cNvPicPr preferRelativeResize="0"/>
          <p:nvPr/>
        </p:nvPicPr>
        <p:blipFill rotWithShape="1">
          <a:blip r:embed="rId5">
            <a:alphaModFix/>
          </a:blip>
          <a:srcRect b="46671" l="0" r="0" t="0"/>
          <a:stretch/>
        </p:blipFill>
        <p:spPr>
          <a:xfrm>
            <a:off x="4725056" y="3814355"/>
            <a:ext cx="3240478" cy="2220686"/>
          </a:xfrm>
          <a:prstGeom prst="roundRect">
            <a:avLst>
              <a:gd fmla="val 16667" name="adj"/>
            </a:avLst>
          </a:prstGeom>
          <a:solidFill>
            <a:schemeClr val="lt1"/>
          </a:solidFill>
          <a:ln>
            <a:noFill/>
          </a:ln>
          <a:effectLst>
            <a:outerShdw blurRad="76200" rotWithShape="0" algn="tl" dir="7800000" dist="38100">
              <a:srgbClr val="000000">
                <a:alpha val="40000"/>
              </a:srgbClr>
            </a:outerShdw>
          </a:effectLst>
        </p:spPr>
      </p:pic>
      <p:sp>
        <p:nvSpPr>
          <p:cNvPr id="429" name="Google Shape;429;p8"/>
          <p:cNvSpPr txBox="1"/>
          <p:nvPr/>
        </p:nvSpPr>
        <p:spPr>
          <a:xfrm>
            <a:off x="8604098" y="3295055"/>
            <a:ext cx="2886891" cy="43088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da-DK" sz="1400">
                <a:solidFill>
                  <a:srgbClr val="002337"/>
                </a:solidFill>
                <a:latin typeface="Arial"/>
                <a:ea typeface="Arial"/>
                <a:cs typeface="Arial"/>
                <a:sym typeface="Arial"/>
              </a:rPr>
              <a:t>SENSORTEKNOLOGI FX STUEOVERVÅGNING</a:t>
            </a:r>
            <a:endParaRPr/>
          </a:p>
        </p:txBody>
      </p:sp>
      <p:pic>
        <p:nvPicPr>
          <p:cNvPr id="430" name="Google Shape;430;p8"/>
          <p:cNvPicPr preferRelativeResize="0"/>
          <p:nvPr/>
        </p:nvPicPr>
        <p:blipFill rotWithShape="1">
          <a:blip r:embed="rId6">
            <a:alphaModFix/>
          </a:blip>
          <a:srcRect b="47801" l="0" r="0" t="0"/>
          <a:stretch/>
        </p:blipFill>
        <p:spPr>
          <a:xfrm>
            <a:off x="835133" y="3814355"/>
            <a:ext cx="3240478" cy="2220686"/>
          </a:xfrm>
          <a:prstGeom prst="roundRect">
            <a:avLst>
              <a:gd fmla="val 16667" name="adj"/>
            </a:avLst>
          </a:prstGeom>
          <a:solidFill>
            <a:schemeClr val="lt1"/>
          </a:solidFill>
          <a:ln>
            <a:noFill/>
          </a:ln>
          <a:effectLst>
            <a:outerShdw blurRad="76200" rotWithShape="0" algn="tl" dir="7800000" dist="38100">
              <a:srgbClr val="000000">
                <a:alpha val="40000"/>
              </a:srgbClr>
            </a:outerShdw>
          </a:effectLst>
        </p:spPr>
      </p:pic>
      <p:sp>
        <p:nvSpPr>
          <p:cNvPr id="431" name="Google Shape;431;p8"/>
          <p:cNvSpPr txBox="1"/>
          <p:nvPr/>
        </p:nvSpPr>
        <p:spPr>
          <a:xfrm>
            <a:off x="936170" y="6278886"/>
            <a:ext cx="2886891" cy="21544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da-DK" sz="1400">
                <a:solidFill>
                  <a:srgbClr val="002337"/>
                </a:solidFill>
                <a:latin typeface="Arial"/>
                <a:ea typeface="Arial"/>
                <a:cs typeface="Arial"/>
                <a:sym typeface="Arial"/>
              </a:rPr>
              <a:t>VIRTUEL TILGÆNGELIGHED</a:t>
            </a:r>
            <a:endParaRPr/>
          </a:p>
        </p:txBody>
      </p:sp>
      <p:pic>
        <p:nvPicPr>
          <p:cNvPr id="432" name="Google Shape;432;p8"/>
          <p:cNvPicPr preferRelativeResize="0"/>
          <p:nvPr/>
        </p:nvPicPr>
        <p:blipFill rotWithShape="1">
          <a:blip r:embed="rId7">
            <a:alphaModFix/>
          </a:blip>
          <a:srcRect b="0" l="0" r="0" t="0"/>
          <a:stretch/>
        </p:blipFill>
        <p:spPr>
          <a:xfrm>
            <a:off x="8427304" y="1249608"/>
            <a:ext cx="3240478" cy="1887543"/>
          </a:xfrm>
          <a:prstGeom prst="roundRect">
            <a:avLst>
              <a:gd fmla="val 11111" name="adj"/>
            </a:avLst>
          </a:prstGeom>
          <a:noFill/>
          <a:ln>
            <a:noFill/>
          </a:ln>
        </p:spPr>
      </p:pic>
      <p:sp>
        <p:nvSpPr>
          <p:cNvPr id="433" name="Google Shape;433;p8"/>
          <p:cNvSpPr txBox="1"/>
          <p:nvPr/>
        </p:nvSpPr>
        <p:spPr>
          <a:xfrm>
            <a:off x="4955184" y="6248404"/>
            <a:ext cx="2886891" cy="21544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da-DK" sz="1400">
                <a:solidFill>
                  <a:srgbClr val="002337"/>
                </a:solidFill>
                <a:latin typeface="Arial"/>
                <a:ea typeface="Arial"/>
                <a:cs typeface="Arial"/>
                <a:sym typeface="Arial"/>
              </a:rPr>
              <a:t>PATIENTENS EGENMESTRING</a:t>
            </a:r>
            <a:endParaRPr/>
          </a:p>
        </p:txBody>
      </p:sp>
      <p:sp>
        <p:nvSpPr>
          <p:cNvPr id="434" name="Google Shape;434;p8"/>
          <p:cNvSpPr txBox="1"/>
          <p:nvPr/>
        </p:nvSpPr>
        <p:spPr>
          <a:xfrm>
            <a:off x="4789722" y="3300544"/>
            <a:ext cx="2886891" cy="21544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da-DK" sz="1400">
                <a:solidFill>
                  <a:srgbClr val="002337"/>
                </a:solidFill>
                <a:latin typeface="Arial"/>
                <a:ea typeface="Arial"/>
                <a:cs typeface="Arial"/>
                <a:sym typeface="Arial"/>
              </a:rPr>
              <a:t>AUTOMATISERING RPA</a:t>
            </a:r>
            <a:endParaRPr/>
          </a:p>
        </p:txBody>
      </p:sp>
      <p:sp>
        <p:nvSpPr>
          <p:cNvPr id="435" name="Google Shape;435;p8"/>
          <p:cNvSpPr txBox="1"/>
          <p:nvPr/>
        </p:nvSpPr>
        <p:spPr>
          <a:xfrm>
            <a:off x="8595375" y="6230985"/>
            <a:ext cx="2886891" cy="43088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da-DK" sz="1400">
                <a:solidFill>
                  <a:srgbClr val="002337"/>
                </a:solidFill>
                <a:latin typeface="Arial"/>
                <a:ea typeface="Arial"/>
                <a:cs typeface="Arial"/>
                <a:sym typeface="Arial"/>
              </a:rPr>
              <a:t>MÅLRETTEDE BRUGERGRÆNSEFLADER (UX)</a:t>
            </a:r>
            <a:endParaRPr/>
          </a:p>
        </p:txBody>
      </p:sp>
      <p:pic>
        <p:nvPicPr>
          <p:cNvPr id="436" name="Google Shape;436;p8"/>
          <p:cNvPicPr preferRelativeResize="0"/>
          <p:nvPr/>
        </p:nvPicPr>
        <p:blipFill rotWithShape="1">
          <a:blip r:embed="rId8">
            <a:alphaModFix/>
          </a:blip>
          <a:srcRect b="0" l="0" r="0" t="0"/>
          <a:stretch/>
        </p:blipFill>
        <p:spPr>
          <a:xfrm>
            <a:off x="4725057" y="1249608"/>
            <a:ext cx="3240478" cy="1887543"/>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437" name="Google Shape;437;p8"/>
          <p:cNvPicPr preferRelativeResize="0"/>
          <p:nvPr/>
        </p:nvPicPr>
        <p:blipFill rotWithShape="1">
          <a:blip r:embed="rId9">
            <a:alphaModFix/>
          </a:blip>
          <a:srcRect b="18252" l="0" r="0" t="7735"/>
          <a:stretch/>
        </p:blipFill>
        <p:spPr>
          <a:xfrm>
            <a:off x="8427305" y="3814355"/>
            <a:ext cx="3240478" cy="2220685"/>
          </a:xfrm>
          <a:prstGeom prst="roundRect">
            <a:avLst>
              <a:gd fmla="val 16667" name="adj"/>
            </a:avLst>
          </a:prstGeom>
          <a:solidFill>
            <a:schemeClr val="lt1"/>
          </a:solidFill>
          <a:ln>
            <a:noFill/>
          </a:ln>
          <a:effectLst>
            <a:outerShdw blurRad="76200" rotWithShape="0" algn="tl" dir="7800000" dist="3810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9"/>
          <p:cNvSpPr/>
          <p:nvPr/>
        </p:nvSpPr>
        <p:spPr>
          <a:xfrm>
            <a:off x="183104" y="1393794"/>
            <a:ext cx="11812555" cy="5188454"/>
          </a:xfrm>
          <a:prstGeom prst="rect">
            <a:avLst/>
          </a:prstGeom>
          <a:solidFill>
            <a:srgbClr val="EEF2F3"/>
          </a:solidFill>
          <a:ln cap="flat" cmpd="sng" w="12700">
            <a:solidFill>
              <a:srgbClr val="EEF2F3"/>
            </a:solidFill>
            <a:prstDash val="solid"/>
            <a:miter lim="800000"/>
            <a:headEnd len="sm" w="sm" type="none"/>
            <a:tailEnd len="sm" w="sm" type="none"/>
          </a:ln>
        </p:spPr>
        <p:txBody>
          <a:bodyPr anchorCtr="0" anchor="ctr" bIns="72000" lIns="72000" spcFirstLastPara="1" rIns="72000" wrap="square" tIns="720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43" name="Google Shape;443;p9"/>
          <p:cNvSpPr txBox="1"/>
          <p:nvPr>
            <p:ph type="title"/>
          </p:nvPr>
        </p:nvSpPr>
        <p:spPr>
          <a:xfrm>
            <a:off x="760939" y="356552"/>
            <a:ext cx="10656887" cy="833056"/>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rgbClr val="002337"/>
              </a:buClr>
              <a:buSzPts val="2000"/>
              <a:buFont typeface="Arial"/>
              <a:buNone/>
            </a:pPr>
            <a:r>
              <a:rPr lang="da-DK">
                <a:solidFill>
                  <a:srgbClr val="002337"/>
                </a:solidFill>
              </a:rPr>
              <a:t>UNDERSTØTTELSE AF DET NÆRE SUNDHEDSVÆSEN OG KLYNGESAMARBEJDET - TÆT PÅ BORGEREN </a:t>
            </a:r>
            <a:endParaRPr/>
          </a:p>
        </p:txBody>
      </p:sp>
      <p:pic>
        <p:nvPicPr>
          <p:cNvPr id="444" name="Google Shape;444;p9"/>
          <p:cNvPicPr preferRelativeResize="0"/>
          <p:nvPr/>
        </p:nvPicPr>
        <p:blipFill rotWithShape="1">
          <a:blip r:embed="rId3">
            <a:alphaModFix/>
          </a:blip>
          <a:srcRect b="7365" l="4980" r="5051" t="7688"/>
          <a:stretch/>
        </p:blipFill>
        <p:spPr>
          <a:xfrm>
            <a:off x="355105" y="1726528"/>
            <a:ext cx="6622743" cy="4408512"/>
          </a:xfrm>
          <a:prstGeom prst="rect">
            <a:avLst/>
          </a:prstGeom>
          <a:noFill/>
          <a:ln>
            <a:noFill/>
          </a:ln>
        </p:spPr>
      </p:pic>
      <p:pic>
        <p:nvPicPr>
          <p:cNvPr id="445" name="Google Shape;445;p9"/>
          <p:cNvPicPr preferRelativeResize="0"/>
          <p:nvPr/>
        </p:nvPicPr>
        <p:blipFill rotWithShape="1">
          <a:blip r:embed="rId4">
            <a:alphaModFix/>
          </a:blip>
          <a:srcRect b="0" l="0" r="0" t="0"/>
          <a:stretch/>
        </p:blipFill>
        <p:spPr>
          <a:xfrm>
            <a:off x="7079090" y="4157455"/>
            <a:ext cx="4557953" cy="2343993"/>
          </a:xfrm>
          <a:prstGeom prst="rect">
            <a:avLst/>
          </a:prstGeom>
          <a:noFill/>
          <a:ln>
            <a:noFill/>
          </a:ln>
        </p:spPr>
      </p:pic>
      <p:pic>
        <p:nvPicPr>
          <p:cNvPr id="446" name="Google Shape;446;p9"/>
          <p:cNvPicPr preferRelativeResize="0"/>
          <p:nvPr/>
        </p:nvPicPr>
        <p:blipFill rotWithShape="1">
          <a:blip r:embed="rId5">
            <a:alphaModFix/>
          </a:blip>
          <a:srcRect b="0" l="0" r="0" t="0"/>
          <a:stretch/>
        </p:blipFill>
        <p:spPr>
          <a:xfrm>
            <a:off x="7079089" y="1531739"/>
            <a:ext cx="4557953" cy="248777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a:themeElements>
    <a:clrScheme name="RegionNordjylland_Rød">
      <a:dk1>
        <a:srgbClr val="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Kontortema">
  <a:themeElements>
    <a:clrScheme name="Custom 2">
      <a:dk1>
        <a:srgbClr val="01171D"/>
      </a:dk1>
      <a:lt1>
        <a:srgbClr val="03637D"/>
      </a:lt1>
      <a:dk2>
        <a:srgbClr val="007E8D"/>
      </a:dk2>
      <a:lt2>
        <a:srgbClr val="87C661"/>
      </a:lt2>
      <a:accent1>
        <a:srgbClr val="11384E"/>
      </a:accent1>
      <a:accent2>
        <a:srgbClr val="10ADC6"/>
      </a:accent2>
      <a:accent3>
        <a:srgbClr val="007E8D"/>
      </a:accent3>
      <a:accent4>
        <a:srgbClr val="87C661"/>
      </a:accent4>
      <a:accent5>
        <a:srgbClr val="BE1E2D"/>
      </a:accent5>
      <a:accent6>
        <a:srgbClr val="FFFFF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Blank">
  <a:themeElements>
    <a:clrScheme name="RegionNordjylland_Rød">
      <a:dk1>
        <a:srgbClr val="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2022-12-09T09:31:23Z</dcterms:created>
  <dc:creator>Louise Aagaard Christiansen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ArtworkDefinitionTemplate">
    <vt:lpwstr>Presentation</vt:lpwstr>
  </property>
  <property fmtid="{D5CDD505-2E9C-101B-9397-08002B2CF9AE}" pid="4" name="HelpDocument">
    <vt:lpwstr>Region Nordjylland.html</vt:lpwstr>
  </property>
  <property fmtid="{D5CDD505-2E9C-101B-9397-08002B2CF9AE}" pid="5" name="RunSetTextContentFromTag">
    <vt:lpwstr>True</vt:lpwstr>
  </property>
  <property fmtid="{D5CDD505-2E9C-101B-9397-08002B2CF9AE}" pid="6" name="SD_DocumentLanguageString">
    <vt:lpwstr>Dansk</vt:lpwstr>
  </property>
  <property fmtid="{D5CDD505-2E9C-101B-9397-08002B2CF9AE}" pid="7" name="SD_CtlText_Usersettings_Userprofile">
    <vt:lpwstr>Louise</vt:lpwstr>
  </property>
  <property fmtid="{D5CDD505-2E9C-101B-9397-08002B2CF9AE}" pid="8" name="SD_UserprofileName">
    <vt:lpwstr>Louise</vt:lpwstr>
  </property>
  <property fmtid="{D5CDD505-2E9C-101B-9397-08002B2CF9AE}" pid="9" name="SD_OFF_ID">
    <vt:lpwstr>34</vt:lpwstr>
  </property>
  <property fmtid="{D5CDD505-2E9C-101B-9397-08002B2CF9AE}" pid="10" name="CurrentOfficeID">
    <vt:lpwstr>34</vt:lpwstr>
  </property>
  <property fmtid="{D5CDD505-2E9C-101B-9397-08002B2CF9AE}" pid="11" name="SD_OFF_DisplayName">
    <vt:lpwstr>Region Nordjylland</vt:lpwstr>
  </property>
  <property fmtid="{D5CDD505-2E9C-101B-9397-08002B2CF9AE}" pid="12" name="SD_OFF_Institute">
    <vt:lpwstr>Region Nordjylland</vt:lpwstr>
  </property>
  <property fmtid="{D5CDD505-2E9C-101B-9397-08002B2CF9AE}" pid="13" name="SD_OFF_Institute_en-GB">
    <vt:lpwstr>North Denmark Region</vt:lpwstr>
  </property>
  <property fmtid="{D5CDD505-2E9C-101B-9397-08002B2CF9AE}" pid="14" name="SD_OFF_MandatoryDepartment">
    <vt:lpwstr>Digitalisering og IT</vt:lpwstr>
  </property>
  <property fmtid="{D5CDD505-2E9C-101B-9397-08002B2CF9AE}" pid="15" name="SD_OFF_MandatoryDepartment_en-GB">
    <vt:lpwstr>Digitalisering og IT</vt:lpwstr>
  </property>
  <property fmtid="{D5CDD505-2E9C-101B-9397-08002B2CF9AE}" pid="16" name="SD_OFF_ColorDefinition">
    <vt:lpwstr>Red</vt:lpwstr>
  </property>
  <property fmtid="{D5CDD505-2E9C-101B-9397-08002B2CF9AE}" pid="17" name="SD_OFF_LogoFileName">
    <vt:lpwstr>RegionNordjylland</vt:lpwstr>
  </property>
  <property fmtid="{D5CDD505-2E9C-101B-9397-08002B2CF9AE}" pid="18" name="SD_DocumentLanguage">
    <vt:lpwstr>da-DK</vt:lpwstr>
  </property>
  <property fmtid="{D5CDD505-2E9C-101B-9397-08002B2CF9AE}" pid="19" name="LastCompletedArtworkDefinition">
    <vt:lpwstr>RegionN</vt:lpwstr>
  </property>
  <property fmtid="{D5CDD505-2E9C-101B-9397-08002B2CF9AE}" pid="20" name="LastColorSetFilter">
    <vt:lpwstr>RedWhite*</vt:lpwstr>
  </property>
  <property fmtid="{D5CDD505-2E9C-101B-9397-08002B2CF9AE}" pid="21" name="ColorExtensionSet">
    <vt:lpwstr>RedWhiteOne</vt:lpwstr>
  </property>
  <property fmtid="{D5CDD505-2E9C-101B-9397-08002B2CF9AE}" pid="22" name="ColorDefinition">
    <vt:lpwstr>Red</vt:lpwstr>
  </property>
  <property fmtid="{D5CDD505-2E9C-101B-9397-08002B2CF9AE}" pid="23" name="USR_Name">
    <vt:lpwstr>Louise Aagaard Christiansen</vt:lpwstr>
  </property>
  <property fmtid="{D5CDD505-2E9C-101B-9397-08002B2CF9AE}" pid="24" name="USR_Title">
    <vt:lpwstr>Chefkonsulent</vt:lpwstr>
  </property>
  <property fmtid="{D5CDD505-2E9C-101B-9397-08002B2CF9AE}" pid="25" name="USR_DirectPhone">
    <vt:lpwstr>29 24 96 92</vt:lpwstr>
  </property>
  <property fmtid="{D5CDD505-2E9C-101B-9397-08002B2CF9AE}" pid="26" name="USR_Email">
    <vt:lpwstr>loas@rn.dk</vt:lpwstr>
  </property>
  <property fmtid="{D5CDD505-2E9C-101B-9397-08002B2CF9AE}" pid="27" name="USR_Department">
    <vt:lpwstr>Digitalisering og IT</vt:lpwstr>
  </property>
  <property fmtid="{D5CDD505-2E9C-101B-9397-08002B2CF9AE}" pid="28" name="USR_Speciality">
    <vt:lpwstr>Strategi og Styring</vt:lpwstr>
  </property>
  <property fmtid="{D5CDD505-2E9C-101B-9397-08002B2CF9AE}" pid="29" name="USR_Unit">
    <vt:lpwstr/>
  </property>
  <property fmtid="{D5CDD505-2E9C-101B-9397-08002B2CF9AE}" pid="30" name="USR_AddressOne">
    <vt:lpwstr/>
  </property>
  <property fmtid="{D5CDD505-2E9C-101B-9397-08002B2CF9AE}" pid="31" name="USR_AddressTwo">
    <vt:lpwstr/>
  </property>
  <property fmtid="{D5CDD505-2E9C-101B-9397-08002B2CF9AE}" pid="32" name="USR_AddressThree">
    <vt:lpwstr/>
  </property>
  <property fmtid="{D5CDD505-2E9C-101B-9397-08002B2CF9AE}" pid="33" name="USR_BusinessPhone">
    <vt:lpwstr/>
  </property>
  <property fmtid="{D5CDD505-2E9C-101B-9397-08002B2CF9AE}" pid="34" name="USR_Web">
    <vt:lpwstr/>
  </property>
  <property fmtid="{D5CDD505-2E9C-101B-9397-08002B2CF9AE}" pid="35" name="USR_FreeText">
    <vt:lpwstr/>
  </property>
  <property fmtid="{D5CDD505-2E9C-101B-9397-08002B2CF9AE}" pid="36" name="OVE_ReturnAddress">
    <vt:lpwstr/>
  </property>
  <property fmtid="{D5CDD505-2E9C-101B-9397-08002B2CF9AE}" pid="37" name="USR_Signature1">
    <vt:lpwstr>DEAN</vt:lpwstr>
  </property>
  <property fmtid="{D5CDD505-2E9C-101B-9397-08002B2CF9AE}" pid="38" name="USR_SignatureTitle1">
    <vt:lpwstr/>
  </property>
  <property fmtid="{D5CDD505-2E9C-101B-9397-08002B2CF9AE}" pid="39" name="DocumentInfoFinished">
    <vt:lpwstr>True</vt:lpwstr>
  </property>
  <property fmtid="{D5CDD505-2E9C-101B-9397-08002B2CF9AE}" pid="40" name="ContentTypeId">
    <vt:lpwstr>0x01010086AE43C35A37A3419CCF91EFCC1BE96F</vt:lpwstr>
  </property>
</Properties>
</file>